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4.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5.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6.xml" ContentType="application/vnd.openxmlformats-officedocument.presentationml.notesSlide+xml"/>
  <Override PartName="/ppt/ink/ink57.xml" ContentType="application/inkml+xml"/>
  <Override PartName="/ppt/notesSlides/notesSlide7.xml" ContentType="application/vnd.openxmlformats-officedocument.presentationml.notesSlide+xml"/>
  <Override PartName="/ppt/ink/ink5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9" r:id="rId3"/>
    <p:sldId id="261" r:id="rId4"/>
    <p:sldId id="286" r:id="rId5"/>
    <p:sldId id="287" r:id="rId6"/>
    <p:sldId id="268" r:id="rId7"/>
    <p:sldId id="263" r:id="rId8"/>
    <p:sldId id="264" r:id="rId9"/>
    <p:sldId id="288" r:id="rId10"/>
    <p:sldId id="289" r:id="rId11"/>
    <p:sldId id="290" r:id="rId12"/>
    <p:sldId id="291" r:id="rId13"/>
    <p:sldId id="292" r:id="rId14"/>
    <p:sldId id="293" r:id="rId15"/>
    <p:sldId id="262" r:id="rId16"/>
    <p:sldId id="294" r:id="rId17"/>
    <p:sldId id="295" r:id="rId18"/>
    <p:sldId id="277" r:id="rId19"/>
    <p:sldId id="284" r:id="rId20"/>
  </p:sldIdLst>
  <p:sldSz cx="18288000" cy="10287000"/>
  <p:notesSz cx="6858000" cy="9144000"/>
  <p:embeddedFontLst>
    <p:embeddedFont>
      <p:font typeface="Archivo Black" panose="020B0604020202020204" charset="0"/>
      <p:regular r:id="rId22"/>
    </p:embeddedFont>
    <p:embeddedFont>
      <p:font typeface="Poppins" panose="00000500000000000000" pitchFamily="2" charset="0"/>
      <p:regular r:id="rId23"/>
      <p:bold r:id="rId24"/>
      <p:italic r:id="rId25"/>
      <p:boldItalic r:id="rId26"/>
    </p:embeddedFont>
    <p:embeddedFont>
      <p:font typeface="Poppins Bold" panose="00000800000000000000" charset="0"/>
      <p:regular r:id="rId27"/>
    </p:embeddedFont>
    <p:embeddedFont>
      <p:font typeface="Poppins Bold Italics" panose="020B0604020202020204" charset="0"/>
      <p:regular r:id="rId28"/>
    </p:embeddedFont>
    <p:embeddedFont>
      <p:font typeface="Poppins Light" panose="00000400000000000000" pitchFamily="2"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D80AF-6840-42CB-9C81-3E1C5422DE4A}" v="17" dt="2025-01-09T16:00:04.0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22" autoAdjust="0"/>
  </p:normalViewPr>
  <p:slideViewPr>
    <p:cSldViewPr>
      <p:cViewPr varScale="1">
        <p:scale>
          <a:sx n="53" d="100"/>
          <a:sy n="53" d="100"/>
        </p:scale>
        <p:origin x="83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Camertijn" userId="67f44710-6294-4044-87fc-871460aec5c4" providerId="ADAL" clId="{D1F69530-147D-437C-86D7-C0549714E609}"/>
    <pc:docChg chg="undo custSel addSld delSld modSld sldOrd">
      <pc:chgData name="Cathy Camertijn" userId="67f44710-6294-4044-87fc-871460aec5c4" providerId="ADAL" clId="{D1F69530-147D-437C-86D7-C0549714E609}" dt="2025-01-09T15:25:14.403" v="1755" actId="1076"/>
      <pc:docMkLst>
        <pc:docMk/>
      </pc:docMkLst>
      <pc:sldChg chg="addSp delSp modSp mod">
        <pc:chgData name="Cathy Camertijn" userId="67f44710-6294-4044-87fc-871460aec5c4" providerId="ADAL" clId="{D1F69530-147D-437C-86D7-C0549714E609}" dt="2025-01-06T19:38:25.601" v="1573" actId="1076"/>
        <pc:sldMkLst>
          <pc:docMk/>
          <pc:sldMk cId="0" sldId="256"/>
        </pc:sldMkLst>
        <pc:spChg chg="mod">
          <ac:chgData name="Cathy Camertijn" userId="67f44710-6294-4044-87fc-871460aec5c4" providerId="ADAL" clId="{D1F69530-147D-437C-86D7-C0549714E609}" dt="2025-01-06T19:38:19.573" v="1572" actId="1076"/>
          <ac:spMkLst>
            <pc:docMk/>
            <pc:sldMk cId="0" sldId="256"/>
            <ac:spMk id="5" creationId="{00000000-0000-0000-0000-000000000000}"/>
          </ac:spMkLst>
        </pc:spChg>
        <pc:spChg chg="mod">
          <ac:chgData name="Cathy Camertijn" userId="67f44710-6294-4044-87fc-871460aec5c4" providerId="ADAL" clId="{D1F69530-147D-437C-86D7-C0549714E609}" dt="2024-12-17T20:23:50.031" v="1475" actId="1076"/>
          <ac:spMkLst>
            <pc:docMk/>
            <pc:sldMk cId="0" sldId="256"/>
            <ac:spMk id="23" creationId="{00000000-0000-0000-0000-000000000000}"/>
          </ac:spMkLst>
        </pc:spChg>
        <pc:spChg chg="mod">
          <ac:chgData name="Cathy Camertijn" userId="67f44710-6294-4044-87fc-871460aec5c4" providerId="ADAL" clId="{D1F69530-147D-437C-86D7-C0549714E609}" dt="2024-12-17T20:24:06.029" v="1499" actId="1076"/>
          <ac:spMkLst>
            <pc:docMk/>
            <pc:sldMk cId="0" sldId="256"/>
            <ac:spMk id="24" creationId="{00000000-0000-0000-0000-000000000000}"/>
          </ac:spMkLst>
        </pc:spChg>
        <pc:picChg chg="add mod ord">
          <ac:chgData name="Cathy Camertijn" userId="67f44710-6294-4044-87fc-871460aec5c4" providerId="ADAL" clId="{D1F69530-147D-437C-86D7-C0549714E609}" dt="2025-01-06T19:38:25.601" v="1573" actId="1076"/>
          <ac:picMkLst>
            <pc:docMk/>
            <pc:sldMk cId="0" sldId="256"/>
            <ac:picMk id="25" creationId="{877CAF9E-795A-EDA4-DBC1-DF51B5997EEE}"/>
          </ac:picMkLst>
        </pc:picChg>
      </pc:sldChg>
      <pc:sldChg chg="del">
        <pc:chgData name="Cathy Camertijn" userId="67f44710-6294-4044-87fc-871460aec5c4" providerId="ADAL" clId="{D1F69530-147D-437C-86D7-C0549714E609}" dt="2024-12-17T13:15:23.883" v="0" actId="47"/>
        <pc:sldMkLst>
          <pc:docMk/>
          <pc:sldMk cId="0" sldId="257"/>
        </pc:sldMkLst>
      </pc:sldChg>
      <pc:sldChg chg="del">
        <pc:chgData name="Cathy Camertijn" userId="67f44710-6294-4044-87fc-871460aec5c4" providerId="ADAL" clId="{D1F69530-147D-437C-86D7-C0549714E609}" dt="2024-12-17T13:15:26.614" v="1" actId="47"/>
        <pc:sldMkLst>
          <pc:docMk/>
          <pc:sldMk cId="0" sldId="258"/>
        </pc:sldMkLst>
      </pc:sldChg>
      <pc:sldChg chg="addSp delSp modSp mod">
        <pc:chgData name="Cathy Camertijn" userId="67f44710-6294-4044-87fc-871460aec5c4" providerId="ADAL" clId="{D1F69530-147D-437C-86D7-C0549714E609}" dt="2024-12-17T13:23:52.951" v="75" actId="1076"/>
        <pc:sldMkLst>
          <pc:docMk/>
          <pc:sldMk cId="0" sldId="259"/>
        </pc:sldMkLst>
        <pc:spChg chg="mod">
          <ac:chgData name="Cathy Camertijn" userId="67f44710-6294-4044-87fc-871460aec5c4" providerId="ADAL" clId="{D1F69530-147D-437C-86D7-C0549714E609}" dt="2024-12-17T13:19:07.593" v="40" actId="1076"/>
          <ac:spMkLst>
            <pc:docMk/>
            <pc:sldMk cId="0" sldId="259"/>
            <ac:spMk id="44" creationId="{00000000-0000-0000-0000-000000000000}"/>
          </ac:spMkLst>
        </pc:spChg>
        <pc:spChg chg="mod">
          <ac:chgData name="Cathy Camertijn" userId="67f44710-6294-4044-87fc-871460aec5c4" providerId="ADAL" clId="{D1F69530-147D-437C-86D7-C0549714E609}" dt="2024-12-17T13:19:22.300" v="44" actId="1076"/>
          <ac:spMkLst>
            <pc:docMk/>
            <pc:sldMk cId="0" sldId="259"/>
            <ac:spMk id="45" creationId="{00000000-0000-0000-0000-000000000000}"/>
          </ac:spMkLst>
        </pc:spChg>
        <pc:spChg chg="mod">
          <ac:chgData name="Cathy Camertijn" userId="67f44710-6294-4044-87fc-871460aec5c4" providerId="ADAL" clId="{D1F69530-147D-437C-86D7-C0549714E609}" dt="2024-12-17T13:19:33.277" v="48" actId="1076"/>
          <ac:spMkLst>
            <pc:docMk/>
            <pc:sldMk cId="0" sldId="259"/>
            <ac:spMk id="46" creationId="{00000000-0000-0000-0000-000000000000}"/>
          </ac:spMkLst>
        </pc:spChg>
        <pc:spChg chg="mod">
          <ac:chgData name="Cathy Camertijn" userId="67f44710-6294-4044-87fc-871460aec5c4" providerId="ADAL" clId="{D1F69530-147D-437C-86D7-C0549714E609}" dt="2024-12-17T13:19:51.984" v="53" actId="1076"/>
          <ac:spMkLst>
            <pc:docMk/>
            <pc:sldMk cId="0" sldId="259"/>
            <ac:spMk id="47" creationId="{00000000-0000-0000-0000-000000000000}"/>
          </ac:spMkLst>
        </pc:spChg>
        <pc:spChg chg="mod">
          <ac:chgData name="Cathy Camertijn" userId="67f44710-6294-4044-87fc-871460aec5c4" providerId="ADAL" clId="{D1F69530-147D-437C-86D7-C0549714E609}" dt="2024-12-17T13:21:44.826" v="72" actId="1076"/>
          <ac:spMkLst>
            <pc:docMk/>
            <pc:sldMk cId="0" sldId="259"/>
            <ac:spMk id="48" creationId="{00000000-0000-0000-0000-000000000000}"/>
          </ac:spMkLst>
        </pc:spChg>
        <pc:spChg chg="mod">
          <ac:chgData name="Cathy Camertijn" userId="67f44710-6294-4044-87fc-871460aec5c4" providerId="ADAL" clId="{D1F69530-147D-437C-86D7-C0549714E609}" dt="2024-12-17T13:19:36.357" v="49" actId="1076"/>
          <ac:spMkLst>
            <pc:docMk/>
            <pc:sldMk cId="0" sldId="259"/>
            <ac:spMk id="49" creationId="{00000000-0000-0000-0000-000000000000}"/>
          </ac:spMkLst>
        </pc:spChg>
        <pc:spChg chg="mod">
          <ac:chgData name="Cathy Camertijn" userId="67f44710-6294-4044-87fc-871460aec5c4" providerId="ADAL" clId="{D1F69530-147D-437C-86D7-C0549714E609}" dt="2024-12-17T13:21:54.406" v="74" actId="1076"/>
          <ac:spMkLst>
            <pc:docMk/>
            <pc:sldMk cId="0" sldId="259"/>
            <ac:spMk id="50" creationId="{00000000-0000-0000-0000-000000000000}"/>
          </ac:spMkLst>
        </pc:spChg>
        <pc:spChg chg="mod">
          <ac:chgData name="Cathy Camertijn" userId="67f44710-6294-4044-87fc-871460aec5c4" providerId="ADAL" clId="{D1F69530-147D-437C-86D7-C0549714E609}" dt="2024-12-17T13:19:02.541" v="39"/>
          <ac:spMkLst>
            <pc:docMk/>
            <pc:sldMk cId="0" sldId="259"/>
            <ac:spMk id="52" creationId="{85970C8B-754C-6A8C-8B5B-B03563304350}"/>
          </ac:spMkLst>
        </pc:spChg>
        <pc:spChg chg="mod">
          <ac:chgData name="Cathy Camertijn" userId="67f44710-6294-4044-87fc-871460aec5c4" providerId="ADAL" clId="{D1F69530-147D-437C-86D7-C0549714E609}" dt="2024-12-17T13:19:02.541" v="39"/>
          <ac:spMkLst>
            <pc:docMk/>
            <pc:sldMk cId="0" sldId="259"/>
            <ac:spMk id="53" creationId="{CB191CE7-70B2-9904-36F4-2B82BC3EC4FF}"/>
          </ac:spMkLst>
        </pc:spChg>
        <pc:spChg chg="add del mod topLvl">
          <ac:chgData name="Cathy Camertijn" userId="67f44710-6294-4044-87fc-871460aec5c4" providerId="ADAL" clId="{D1F69530-147D-437C-86D7-C0549714E609}" dt="2024-12-17T13:20:33.459" v="60" actId="478"/>
          <ac:spMkLst>
            <pc:docMk/>
            <pc:sldMk cId="0" sldId="259"/>
            <ac:spMk id="55" creationId="{E8C19FEA-9993-F26D-4FDE-5BA755AC9093}"/>
          </ac:spMkLst>
        </pc:spChg>
        <pc:spChg chg="mod topLvl">
          <ac:chgData name="Cathy Camertijn" userId="67f44710-6294-4044-87fc-871460aec5c4" providerId="ADAL" clId="{D1F69530-147D-437C-86D7-C0549714E609}" dt="2024-12-17T13:20:33.459" v="60" actId="478"/>
          <ac:spMkLst>
            <pc:docMk/>
            <pc:sldMk cId="0" sldId="259"/>
            <ac:spMk id="56" creationId="{9FBDC1B9-0FC0-8472-B650-6837EE109574}"/>
          </ac:spMkLst>
        </pc:spChg>
        <pc:spChg chg="add mod">
          <ac:chgData name="Cathy Camertijn" userId="67f44710-6294-4044-87fc-871460aec5c4" providerId="ADAL" clId="{D1F69530-147D-437C-86D7-C0549714E609}" dt="2024-12-17T13:20:54.863" v="64" actId="20577"/>
          <ac:spMkLst>
            <pc:docMk/>
            <pc:sldMk cId="0" sldId="259"/>
            <ac:spMk id="57" creationId="{FE016DB3-65C3-B3D0-C1FD-C1772594518E}"/>
          </ac:spMkLst>
        </pc:spChg>
        <pc:spChg chg="add mod">
          <ac:chgData name="Cathy Camertijn" userId="67f44710-6294-4044-87fc-871460aec5c4" providerId="ADAL" clId="{D1F69530-147D-437C-86D7-C0549714E609}" dt="2024-12-17T13:23:52.951" v="75" actId="1076"/>
          <ac:spMkLst>
            <pc:docMk/>
            <pc:sldMk cId="0" sldId="259"/>
            <ac:spMk id="58" creationId="{B1B28FA0-88EB-A54F-57A4-C6413404E2D2}"/>
          </ac:spMkLst>
        </pc:spChg>
        <pc:grpChg chg="mod">
          <ac:chgData name="Cathy Camertijn" userId="67f44710-6294-4044-87fc-871460aec5c4" providerId="ADAL" clId="{D1F69530-147D-437C-86D7-C0549714E609}" dt="2024-12-17T13:19:10.944" v="41" actId="1076"/>
          <ac:grpSpMkLst>
            <pc:docMk/>
            <pc:sldMk cId="0" sldId="259"/>
            <ac:grpSpMk id="14" creationId="{00000000-0000-0000-0000-000000000000}"/>
          </ac:grpSpMkLst>
        </pc:grpChg>
        <pc:grpChg chg="mod">
          <ac:chgData name="Cathy Camertijn" userId="67f44710-6294-4044-87fc-871460aec5c4" providerId="ADAL" clId="{D1F69530-147D-437C-86D7-C0549714E609}" dt="2024-12-17T13:19:26.099" v="45" actId="1076"/>
          <ac:grpSpMkLst>
            <pc:docMk/>
            <pc:sldMk cId="0" sldId="259"/>
            <ac:grpSpMk id="17" creationId="{00000000-0000-0000-0000-000000000000}"/>
          </ac:grpSpMkLst>
        </pc:grpChg>
        <pc:grpChg chg="mod">
          <ac:chgData name="Cathy Camertijn" userId="67f44710-6294-4044-87fc-871460aec5c4" providerId="ADAL" clId="{D1F69530-147D-437C-86D7-C0549714E609}" dt="2024-12-17T13:19:45.087" v="51" actId="1076"/>
          <ac:grpSpMkLst>
            <pc:docMk/>
            <pc:sldMk cId="0" sldId="259"/>
            <ac:grpSpMk id="20" creationId="{00000000-0000-0000-0000-000000000000}"/>
          </ac:grpSpMkLst>
        </pc:grpChg>
        <pc:grpChg chg="mod">
          <ac:chgData name="Cathy Camertijn" userId="67f44710-6294-4044-87fc-871460aec5c4" providerId="ADAL" clId="{D1F69530-147D-437C-86D7-C0549714E609}" dt="2024-12-17T13:19:12.978" v="42" actId="1076"/>
          <ac:grpSpMkLst>
            <pc:docMk/>
            <pc:sldMk cId="0" sldId="259"/>
            <ac:grpSpMk id="23" creationId="{00000000-0000-0000-0000-000000000000}"/>
          </ac:grpSpMkLst>
        </pc:grpChg>
        <pc:grpChg chg="mod">
          <ac:chgData name="Cathy Camertijn" userId="67f44710-6294-4044-87fc-871460aec5c4" providerId="ADAL" clId="{D1F69530-147D-437C-86D7-C0549714E609}" dt="2024-12-17T13:19:29.700" v="46" actId="1076"/>
          <ac:grpSpMkLst>
            <pc:docMk/>
            <pc:sldMk cId="0" sldId="259"/>
            <ac:grpSpMk id="26" creationId="{00000000-0000-0000-0000-000000000000}"/>
          </ac:grpSpMkLst>
        </pc:grpChg>
        <pc:grpChg chg="mod">
          <ac:chgData name="Cathy Camertijn" userId="67f44710-6294-4044-87fc-871460aec5c4" providerId="ADAL" clId="{D1F69530-147D-437C-86D7-C0549714E609}" dt="2024-12-17T13:19:48.525" v="52" actId="1076"/>
          <ac:grpSpMkLst>
            <pc:docMk/>
            <pc:sldMk cId="0" sldId="259"/>
            <ac:grpSpMk id="29" creationId="{00000000-0000-0000-0000-000000000000}"/>
          </ac:grpSpMkLst>
        </pc:grpChg>
        <pc:grpChg chg="add mod">
          <ac:chgData name="Cathy Camertijn" userId="67f44710-6294-4044-87fc-871460aec5c4" providerId="ADAL" clId="{D1F69530-147D-437C-86D7-C0549714E609}" dt="2024-12-17T13:19:59.592" v="55" actId="1076"/>
          <ac:grpSpMkLst>
            <pc:docMk/>
            <pc:sldMk cId="0" sldId="259"/>
            <ac:grpSpMk id="51" creationId="{7CB43F7A-7A61-3CBC-B467-02F35EF30CF7}"/>
          </ac:grpSpMkLst>
        </pc:grpChg>
        <pc:grpChg chg="add del mod">
          <ac:chgData name="Cathy Camertijn" userId="67f44710-6294-4044-87fc-871460aec5c4" providerId="ADAL" clId="{D1F69530-147D-437C-86D7-C0549714E609}" dt="2024-12-17T13:20:33.459" v="60" actId="478"/>
          <ac:grpSpMkLst>
            <pc:docMk/>
            <pc:sldMk cId="0" sldId="259"/>
            <ac:grpSpMk id="54" creationId="{D787DAE2-2F69-8684-E29E-E6076D7ECFD3}"/>
          </ac:grpSpMkLst>
        </pc:grpChg>
      </pc:sldChg>
      <pc:sldChg chg="del">
        <pc:chgData name="Cathy Camertijn" userId="67f44710-6294-4044-87fc-871460aec5c4" providerId="ADAL" clId="{D1F69530-147D-437C-86D7-C0549714E609}" dt="2024-12-17T13:24:01.228" v="76" actId="47"/>
        <pc:sldMkLst>
          <pc:docMk/>
          <pc:sldMk cId="0" sldId="260"/>
        </pc:sldMkLst>
      </pc:sldChg>
      <pc:sldChg chg="addSp delSp modSp mod modNotesTx">
        <pc:chgData name="Cathy Camertijn" userId="67f44710-6294-4044-87fc-871460aec5c4" providerId="ADAL" clId="{D1F69530-147D-437C-86D7-C0549714E609}" dt="2024-12-17T17:36:02.869" v="779" actId="478"/>
        <pc:sldMkLst>
          <pc:docMk/>
          <pc:sldMk cId="0" sldId="261"/>
        </pc:sldMkLst>
        <pc:spChg chg="mod">
          <ac:chgData name="Cathy Camertijn" userId="67f44710-6294-4044-87fc-871460aec5c4" providerId="ADAL" clId="{D1F69530-147D-437C-86D7-C0549714E609}" dt="2024-12-17T13:24:35.045" v="100" actId="20577"/>
          <ac:spMkLst>
            <pc:docMk/>
            <pc:sldMk cId="0" sldId="261"/>
            <ac:spMk id="24" creationId="{00000000-0000-0000-0000-000000000000}"/>
          </ac:spMkLst>
        </pc:spChg>
      </pc:sldChg>
      <pc:sldChg chg="addSp delSp modSp mod ord modNotesTx">
        <pc:chgData name="Cathy Camertijn" userId="67f44710-6294-4044-87fc-871460aec5c4" providerId="ADAL" clId="{D1F69530-147D-437C-86D7-C0549714E609}" dt="2024-12-17T20:19:25.032" v="1302" actId="313"/>
        <pc:sldMkLst>
          <pc:docMk/>
          <pc:sldMk cId="0" sldId="262"/>
        </pc:sldMkLst>
        <pc:spChg chg="mod">
          <ac:chgData name="Cathy Camertijn" userId="67f44710-6294-4044-87fc-871460aec5c4" providerId="ADAL" clId="{D1F69530-147D-437C-86D7-C0549714E609}" dt="2024-12-17T20:17:12.228" v="1175" actId="20577"/>
          <ac:spMkLst>
            <pc:docMk/>
            <pc:sldMk cId="0" sldId="262"/>
            <ac:spMk id="23" creationId="{00000000-0000-0000-0000-000000000000}"/>
          </ac:spMkLst>
        </pc:spChg>
        <pc:spChg chg="mod">
          <ac:chgData name="Cathy Camertijn" userId="67f44710-6294-4044-87fc-871460aec5c4" providerId="ADAL" clId="{D1F69530-147D-437C-86D7-C0549714E609}" dt="2024-12-17T20:15:57.525" v="1118" actId="20577"/>
          <ac:spMkLst>
            <pc:docMk/>
            <pc:sldMk cId="0" sldId="262"/>
            <ac:spMk id="24" creationId="{00000000-0000-0000-0000-000000000000}"/>
          </ac:spMkLst>
        </pc:spChg>
        <pc:spChg chg="add mod">
          <ac:chgData name="Cathy Camertijn" userId="67f44710-6294-4044-87fc-871460aec5c4" providerId="ADAL" clId="{D1F69530-147D-437C-86D7-C0549714E609}" dt="2024-12-17T20:19:25.032" v="1302" actId="313"/>
          <ac:spMkLst>
            <pc:docMk/>
            <pc:sldMk cId="0" sldId="262"/>
            <ac:spMk id="27" creationId="{31969121-BA83-D19D-D5BC-91FB124A5D86}"/>
          </ac:spMkLst>
        </pc:spChg>
        <pc:inkChg chg="add">
          <ac:chgData name="Cathy Camertijn" userId="67f44710-6294-4044-87fc-871460aec5c4" providerId="ADAL" clId="{D1F69530-147D-437C-86D7-C0549714E609}" dt="2024-12-17T13:29:26.634" v="129" actId="9405"/>
          <ac:inkMkLst>
            <pc:docMk/>
            <pc:sldMk cId="0" sldId="262"/>
            <ac:inkMk id="25" creationId="{BDB1B2A6-77CD-88D3-73B6-669B1D419337}"/>
          </ac:inkMkLst>
        </pc:inkChg>
      </pc:sldChg>
      <pc:sldChg chg="del">
        <pc:chgData name="Cathy Camertijn" userId="67f44710-6294-4044-87fc-871460aec5c4" providerId="ADAL" clId="{D1F69530-147D-437C-86D7-C0549714E609}" dt="2024-12-17T17:13:58.081" v="655" actId="47"/>
        <pc:sldMkLst>
          <pc:docMk/>
          <pc:sldMk cId="0" sldId="265"/>
        </pc:sldMkLst>
      </pc:sldChg>
      <pc:sldChg chg="del">
        <pc:chgData name="Cathy Camertijn" userId="67f44710-6294-4044-87fc-871460aec5c4" providerId="ADAL" clId="{D1F69530-147D-437C-86D7-C0549714E609}" dt="2024-12-17T17:12:12.752" v="582" actId="47"/>
        <pc:sldMkLst>
          <pc:docMk/>
          <pc:sldMk cId="0" sldId="266"/>
        </pc:sldMkLst>
      </pc:sldChg>
      <pc:sldChg chg="del">
        <pc:chgData name="Cathy Camertijn" userId="67f44710-6294-4044-87fc-871460aec5c4" providerId="ADAL" clId="{D1F69530-147D-437C-86D7-C0549714E609}" dt="2024-12-17T17:12:14.845" v="583" actId="47"/>
        <pc:sldMkLst>
          <pc:docMk/>
          <pc:sldMk cId="0" sldId="267"/>
        </pc:sldMkLst>
      </pc:sldChg>
      <pc:sldChg chg="ord modNotesTx">
        <pc:chgData name="Cathy Camertijn" userId="67f44710-6294-4044-87fc-871460aec5c4" providerId="ADAL" clId="{D1F69530-147D-437C-86D7-C0549714E609}" dt="2025-01-09T15:22:21.881" v="1721" actId="20577"/>
        <pc:sldMkLst>
          <pc:docMk/>
          <pc:sldMk cId="0" sldId="268"/>
        </pc:sldMkLst>
      </pc:sldChg>
      <pc:sldChg chg="del">
        <pc:chgData name="Cathy Camertijn" userId="67f44710-6294-4044-87fc-871460aec5c4" providerId="ADAL" clId="{D1F69530-147D-437C-86D7-C0549714E609}" dt="2024-12-17T17:12:18.915" v="584" actId="47"/>
        <pc:sldMkLst>
          <pc:docMk/>
          <pc:sldMk cId="0" sldId="269"/>
        </pc:sldMkLst>
      </pc:sldChg>
      <pc:sldChg chg="del">
        <pc:chgData name="Cathy Camertijn" userId="67f44710-6294-4044-87fc-871460aec5c4" providerId="ADAL" clId="{D1F69530-147D-437C-86D7-C0549714E609}" dt="2024-12-17T17:12:21.525" v="585" actId="47"/>
        <pc:sldMkLst>
          <pc:docMk/>
          <pc:sldMk cId="0" sldId="270"/>
        </pc:sldMkLst>
      </pc:sldChg>
      <pc:sldChg chg="del">
        <pc:chgData name="Cathy Camertijn" userId="67f44710-6294-4044-87fc-871460aec5c4" providerId="ADAL" clId="{D1F69530-147D-437C-86D7-C0549714E609}" dt="2024-12-17T17:12:22.271" v="586" actId="47"/>
        <pc:sldMkLst>
          <pc:docMk/>
          <pc:sldMk cId="0" sldId="271"/>
        </pc:sldMkLst>
      </pc:sldChg>
      <pc:sldChg chg="del">
        <pc:chgData name="Cathy Camertijn" userId="67f44710-6294-4044-87fc-871460aec5c4" providerId="ADAL" clId="{D1F69530-147D-437C-86D7-C0549714E609}" dt="2024-12-17T17:12:23.744" v="587" actId="47"/>
        <pc:sldMkLst>
          <pc:docMk/>
          <pc:sldMk cId="0" sldId="272"/>
        </pc:sldMkLst>
      </pc:sldChg>
      <pc:sldChg chg="del">
        <pc:chgData name="Cathy Camertijn" userId="67f44710-6294-4044-87fc-871460aec5c4" providerId="ADAL" clId="{D1F69530-147D-437C-86D7-C0549714E609}" dt="2024-12-17T17:12:24.796" v="588" actId="47"/>
        <pc:sldMkLst>
          <pc:docMk/>
          <pc:sldMk cId="0" sldId="273"/>
        </pc:sldMkLst>
      </pc:sldChg>
      <pc:sldChg chg="del">
        <pc:chgData name="Cathy Camertijn" userId="67f44710-6294-4044-87fc-871460aec5c4" providerId="ADAL" clId="{D1F69530-147D-437C-86D7-C0549714E609}" dt="2024-12-17T17:12:36.161" v="591" actId="47"/>
        <pc:sldMkLst>
          <pc:docMk/>
          <pc:sldMk cId="0" sldId="274"/>
        </pc:sldMkLst>
      </pc:sldChg>
      <pc:sldChg chg="del">
        <pc:chgData name="Cathy Camertijn" userId="67f44710-6294-4044-87fc-871460aec5c4" providerId="ADAL" clId="{D1F69530-147D-437C-86D7-C0549714E609}" dt="2024-12-17T17:12:30.890" v="589" actId="47"/>
        <pc:sldMkLst>
          <pc:docMk/>
          <pc:sldMk cId="0" sldId="275"/>
        </pc:sldMkLst>
      </pc:sldChg>
      <pc:sldChg chg="del">
        <pc:chgData name="Cathy Camertijn" userId="67f44710-6294-4044-87fc-871460aec5c4" providerId="ADAL" clId="{D1F69530-147D-437C-86D7-C0549714E609}" dt="2024-12-17T17:12:32.271" v="590" actId="47"/>
        <pc:sldMkLst>
          <pc:docMk/>
          <pc:sldMk cId="0" sldId="276"/>
        </pc:sldMkLst>
      </pc:sldChg>
      <pc:sldChg chg="del">
        <pc:chgData name="Cathy Camertijn" userId="67f44710-6294-4044-87fc-871460aec5c4" providerId="ADAL" clId="{D1F69530-147D-437C-86D7-C0549714E609}" dt="2024-12-17T20:22:17.893" v="1448" actId="47"/>
        <pc:sldMkLst>
          <pc:docMk/>
          <pc:sldMk cId="0" sldId="278"/>
        </pc:sldMkLst>
      </pc:sldChg>
      <pc:sldChg chg="del">
        <pc:chgData name="Cathy Camertijn" userId="67f44710-6294-4044-87fc-871460aec5c4" providerId="ADAL" clId="{D1F69530-147D-437C-86D7-C0549714E609}" dt="2024-12-17T20:22:20.725" v="1449" actId="47"/>
        <pc:sldMkLst>
          <pc:docMk/>
          <pc:sldMk cId="0" sldId="279"/>
        </pc:sldMkLst>
      </pc:sldChg>
      <pc:sldChg chg="del">
        <pc:chgData name="Cathy Camertijn" userId="67f44710-6294-4044-87fc-871460aec5c4" providerId="ADAL" clId="{D1F69530-147D-437C-86D7-C0549714E609}" dt="2024-12-17T20:22:23.585" v="1450" actId="47"/>
        <pc:sldMkLst>
          <pc:docMk/>
          <pc:sldMk cId="0" sldId="280"/>
        </pc:sldMkLst>
      </pc:sldChg>
      <pc:sldChg chg="del">
        <pc:chgData name="Cathy Camertijn" userId="67f44710-6294-4044-87fc-871460aec5c4" providerId="ADAL" clId="{D1F69530-147D-437C-86D7-C0549714E609}" dt="2024-12-17T20:22:25.215" v="1451" actId="47"/>
        <pc:sldMkLst>
          <pc:docMk/>
          <pc:sldMk cId="0" sldId="281"/>
        </pc:sldMkLst>
      </pc:sldChg>
      <pc:sldChg chg="del">
        <pc:chgData name="Cathy Camertijn" userId="67f44710-6294-4044-87fc-871460aec5c4" providerId="ADAL" clId="{D1F69530-147D-437C-86D7-C0549714E609}" dt="2024-12-17T20:22:26.616" v="1452" actId="47"/>
        <pc:sldMkLst>
          <pc:docMk/>
          <pc:sldMk cId="0" sldId="282"/>
        </pc:sldMkLst>
      </pc:sldChg>
      <pc:sldChg chg="del">
        <pc:chgData name="Cathy Camertijn" userId="67f44710-6294-4044-87fc-871460aec5c4" providerId="ADAL" clId="{D1F69530-147D-437C-86D7-C0549714E609}" dt="2024-12-17T20:22:33.875" v="1453" actId="47"/>
        <pc:sldMkLst>
          <pc:docMk/>
          <pc:sldMk cId="0" sldId="283"/>
        </pc:sldMkLst>
      </pc:sldChg>
      <pc:sldChg chg="addSp delSp modSp add mod modNotesTx">
        <pc:chgData name="Cathy Camertijn" userId="67f44710-6294-4044-87fc-871460aec5c4" providerId="ADAL" clId="{D1F69530-147D-437C-86D7-C0549714E609}" dt="2024-12-17T13:37:28.367" v="529" actId="20577"/>
        <pc:sldMkLst>
          <pc:docMk/>
          <pc:sldMk cId="906179698" sldId="286"/>
        </pc:sldMkLst>
        <pc:picChg chg="add mod modCrop">
          <ac:chgData name="Cathy Camertijn" userId="67f44710-6294-4044-87fc-871460aec5c4" providerId="ADAL" clId="{D1F69530-147D-437C-86D7-C0549714E609}" dt="2024-12-17T13:27:32.057" v="115" actId="1076"/>
          <ac:picMkLst>
            <pc:docMk/>
            <pc:sldMk cId="906179698" sldId="286"/>
            <ac:picMk id="26" creationId="{5594F21B-551C-1138-0CDF-647C0E656839}"/>
          </ac:picMkLst>
        </pc:picChg>
        <pc:picChg chg="add mod modCrop">
          <ac:chgData name="Cathy Camertijn" userId="67f44710-6294-4044-87fc-871460aec5c4" providerId="ADAL" clId="{D1F69530-147D-437C-86D7-C0549714E609}" dt="2024-12-17T13:28:20.516" v="122" actId="1076"/>
          <ac:picMkLst>
            <pc:docMk/>
            <pc:sldMk cId="906179698" sldId="286"/>
            <ac:picMk id="28" creationId="{09D9D1EC-9896-AA9B-D1AD-5061C7CBBF14}"/>
          </ac:picMkLst>
        </pc:picChg>
        <pc:inkChg chg="add">
          <ac:chgData name="Cathy Camertijn" userId="67f44710-6294-4044-87fc-871460aec5c4" providerId="ADAL" clId="{D1F69530-147D-437C-86D7-C0549714E609}" dt="2024-12-17T13:28:31.657" v="123" actId="9405"/>
          <ac:inkMkLst>
            <pc:docMk/>
            <pc:sldMk cId="906179698" sldId="286"/>
            <ac:inkMk id="29" creationId="{B10CCA31-FF80-93FA-2CD4-C4915CE0E3F9}"/>
          </ac:inkMkLst>
        </pc:inkChg>
        <pc:inkChg chg="add">
          <ac:chgData name="Cathy Camertijn" userId="67f44710-6294-4044-87fc-871460aec5c4" providerId="ADAL" clId="{D1F69530-147D-437C-86D7-C0549714E609}" dt="2024-12-17T13:28:35.309" v="125"/>
          <ac:inkMkLst>
            <pc:docMk/>
            <pc:sldMk cId="906179698" sldId="286"/>
            <ac:inkMk id="31" creationId="{EAFBF887-ABC8-870C-8F10-E02F009F6AC8}"/>
          </ac:inkMkLst>
        </pc:inkChg>
        <pc:inkChg chg="add">
          <ac:chgData name="Cathy Camertijn" userId="67f44710-6294-4044-87fc-871460aec5c4" providerId="ADAL" clId="{D1F69530-147D-437C-86D7-C0549714E609}" dt="2024-12-17T13:29:01.208" v="126" actId="9405"/>
          <ac:inkMkLst>
            <pc:docMk/>
            <pc:sldMk cId="906179698" sldId="286"/>
            <ac:inkMk id="32" creationId="{9DAB7FBF-2FA4-8E3A-8B39-446E5DD76469}"/>
          </ac:inkMkLst>
        </pc:inkChg>
        <pc:inkChg chg="add">
          <ac:chgData name="Cathy Camertijn" userId="67f44710-6294-4044-87fc-871460aec5c4" providerId="ADAL" clId="{D1F69530-147D-437C-86D7-C0549714E609}" dt="2024-12-17T13:29:02.655" v="127" actId="9405"/>
          <ac:inkMkLst>
            <pc:docMk/>
            <pc:sldMk cId="906179698" sldId="286"/>
            <ac:inkMk id="33" creationId="{FDC89EAE-3B78-7798-592C-A05EC85F9029}"/>
          </ac:inkMkLst>
        </pc:inkChg>
        <pc:inkChg chg="add">
          <ac:chgData name="Cathy Camertijn" userId="67f44710-6294-4044-87fc-871460aec5c4" providerId="ADAL" clId="{D1F69530-147D-437C-86D7-C0549714E609}" dt="2024-12-17T13:29:03.867" v="128" actId="9405"/>
          <ac:inkMkLst>
            <pc:docMk/>
            <pc:sldMk cId="906179698" sldId="286"/>
            <ac:inkMk id="34" creationId="{1BB322EC-88E8-564A-CCDD-B1D2613BDF89}"/>
          </ac:inkMkLst>
        </pc:inkChg>
      </pc:sldChg>
      <pc:sldChg chg="addSp delSp modSp add mod">
        <pc:chgData name="Cathy Camertijn" userId="67f44710-6294-4044-87fc-871460aec5c4" providerId="ADAL" clId="{D1F69530-147D-437C-86D7-C0549714E609}" dt="2024-12-17T13:35:32.158" v="150" actId="1076"/>
        <pc:sldMkLst>
          <pc:docMk/>
          <pc:sldMk cId="4021006653" sldId="287"/>
        </pc:sldMkLst>
        <pc:picChg chg="add mod modCrop">
          <ac:chgData name="Cathy Camertijn" userId="67f44710-6294-4044-87fc-871460aec5c4" providerId="ADAL" clId="{D1F69530-147D-437C-86D7-C0549714E609}" dt="2024-12-17T13:35:32.158" v="150" actId="1076"/>
          <ac:picMkLst>
            <pc:docMk/>
            <pc:sldMk cId="4021006653" sldId="287"/>
            <ac:picMk id="25" creationId="{133D5979-B930-B5AF-853A-87998DEB2C1B}"/>
          </ac:picMkLst>
        </pc:picChg>
        <pc:picChg chg="add mod modCrop">
          <ac:chgData name="Cathy Camertijn" userId="67f44710-6294-4044-87fc-871460aec5c4" providerId="ADAL" clId="{D1F69530-147D-437C-86D7-C0549714E609}" dt="2024-12-17T13:35:09.323" v="147" actId="732"/>
          <ac:picMkLst>
            <pc:docMk/>
            <pc:sldMk cId="4021006653" sldId="287"/>
            <ac:picMk id="30" creationId="{D31AD20E-4998-7708-8E7B-8C8897FFC87D}"/>
          </ac:picMkLst>
        </pc:picChg>
      </pc:sldChg>
      <pc:sldChg chg="addSp delSp modSp add mod">
        <pc:chgData name="Cathy Camertijn" userId="67f44710-6294-4044-87fc-871460aec5c4" providerId="ADAL" clId="{D1F69530-147D-437C-86D7-C0549714E609}" dt="2024-12-17T17:20:27.920" v="686"/>
        <pc:sldMkLst>
          <pc:docMk/>
          <pc:sldMk cId="3451372069" sldId="288"/>
        </pc:sldMkLst>
        <pc:grpChg chg="mod">
          <ac:chgData name="Cathy Camertijn" userId="67f44710-6294-4044-87fc-871460aec5c4" providerId="ADAL" clId="{D1F69530-147D-437C-86D7-C0549714E609}" dt="2024-12-17T17:20:27.920" v="686"/>
          <ac:grpSpMkLst>
            <pc:docMk/>
            <pc:sldMk cId="3451372069" sldId="288"/>
            <ac:grpSpMk id="40" creationId="{4F70F27B-74DD-5718-BD2B-1A67DEAC4F80}"/>
          </ac:grpSpMkLst>
        </pc:grpChg>
        <pc:picChg chg="add mod">
          <ac:chgData name="Cathy Camertijn" userId="67f44710-6294-4044-87fc-871460aec5c4" providerId="ADAL" clId="{D1F69530-147D-437C-86D7-C0549714E609}" dt="2024-12-17T17:18:12.307" v="675" actId="1076"/>
          <ac:picMkLst>
            <pc:docMk/>
            <pc:sldMk cId="3451372069" sldId="288"/>
            <ac:picMk id="30" creationId="{64A708C4-234D-DE9D-3599-CFC3BFD8EB1A}"/>
          </ac:picMkLst>
        </pc:picChg>
        <pc:picChg chg="add mod">
          <ac:chgData name="Cathy Camertijn" userId="67f44710-6294-4044-87fc-871460aec5c4" providerId="ADAL" clId="{D1F69530-147D-437C-86D7-C0549714E609}" dt="2024-12-17T17:19:52.916" v="680" actId="1076"/>
          <ac:picMkLst>
            <pc:docMk/>
            <pc:sldMk cId="3451372069" sldId="288"/>
            <ac:picMk id="34" creationId="{2378B24D-F6EF-53E8-D292-AD18C4E58189}"/>
          </ac:picMkLst>
        </pc:picChg>
        <pc:inkChg chg="add mod">
          <ac:chgData name="Cathy Camertijn" userId="67f44710-6294-4044-87fc-871460aec5c4" providerId="ADAL" clId="{D1F69530-147D-437C-86D7-C0549714E609}" dt="2024-12-17T17:20:27.920" v="686"/>
          <ac:inkMkLst>
            <pc:docMk/>
            <pc:sldMk cId="3451372069" sldId="288"/>
            <ac:inkMk id="38" creationId="{76627437-9DBC-55BB-B9B0-B2B8578D1109}"/>
          </ac:inkMkLst>
        </pc:inkChg>
        <pc:inkChg chg="add mod">
          <ac:chgData name="Cathy Camertijn" userId="67f44710-6294-4044-87fc-871460aec5c4" providerId="ADAL" clId="{D1F69530-147D-437C-86D7-C0549714E609}" dt="2024-12-17T17:20:27.920" v="686"/>
          <ac:inkMkLst>
            <pc:docMk/>
            <pc:sldMk cId="3451372069" sldId="288"/>
            <ac:inkMk id="39" creationId="{F040BFEA-BC0E-EE2D-88DF-97224D20EB36}"/>
          </ac:inkMkLst>
        </pc:inkChg>
      </pc:sldChg>
      <pc:sldChg chg="addSp delSp modSp add mod">
        <pc:chgData name="Cathy Camertijn" userId="67f44710-6294-4044-87fc-871460aec5c4" providerId="ADAL" clId="{D1F69530-147D-437C-86D7-C0549714E609}" dt="2024-12-17T17:24:39.048" v="706"/>
        <pc:sldMkLst>
          <pc:docMk/>
          <pc:sldMk cId="2765933647" sldId="289"/>
        </pc:sldMkLst>
        <pc:grpChg chg="mod">
          <ac:chgData name="Cathy Camertijn" userId="67f44710-6294-4044-87fc-871460aec5c4" providerId="ADAL" clId="{D1F69530-147D-437C-86D7-C0549714E609}" dt="2024-12-17T17:20:50.146" v="692"/>
          <ac:grpSpMkLst>
            <pc:docMk/>
            <pc:sldMk cId="2765933647" sldId="289"/>
            <ac:grpSpMk id="27" creationId="{93491235-C529-5CFD-000F-739B4949BBEE}"/>
          </ac:grpSpMkLst>
        </pc:grpChg>
        <pc:picChg chg="add mod">
          <ac:chgData name="Cathy Camertijn" userId="67f44710-6294-4044-87fc-871460aec5c4" providerId="ADAL" clId="{D1F69530-147D-437C-86D7-C0549714E609}" dt="2024-12-17T17:24:13.993" v="700" actId="1076"/>
          <ac:picMkLst>
            <pc:docMk/>
            <pc:sldMk cId="2765933647" sldId="289"/>
            <ac:picMk id="41" creationId="{76CA5785-76D8-9BE0-DFD1-D04343F5F62A}"/>
          </ac:picMkLst>
        </pc:picChg>
        <pc:inkChg chg="add">
          <ac:chgData name="Cathy Camertijn" userId="67f44710-6294-4044-87fc-871460aec5c4" providerId="ADAL" clId="{D1F69530-147D-437C-86D7-C0549714E609}" dt="2024-12-17T17:20:47.605" v="688" actId="9405"/>
          <ac:inkMkLst>
            <pc:docMk/>
            <pc:sldMk cId="2765933647" sldId="289"/>
            <ac:inkMk id="23" creationId="{98D7BECE-BE8C-EF3B-481D-6875CAB25069}"/>
          </ac:inkMkLst>
        </pc:inkChg>
        <pc:inkChg chg="add mod">
          <ac:chgData name="Cathy Camertijn" userId="67f44710-6294-4044-87fc-871460aec5c4" providerId="ADAL" clId="{D1F69530-147D-437C-86D7-C0549714E609}" dt="2024-12-17T17:20:50.146" v="692"/>
          <ac:inkMkLst>
            <pc:docMk/>
            <pc:sldMk cId="2765933647" sldId="289"/>
            <ac:inkMk id="24" creationId="{5A25AB40-33DA-95BA-9793-ED0A7C69E253}"/>
          </ac:inkMkLst>
        </pc:inkChg>
        <pc:inkChg chg="add mod">
          <ac:chgData name="Cathy Camertijn" userId="67f44710-6294-4044-87fc-871460aec5c4" providerId="ADAL" clId="{D1F69530-147D-437C-86D7-C0549714E609}" dt="2024-12-17T17:20:50.146" v="692"/>
          <ac:inkMkLst>
            <pc:docMk/>
            <pc:sldMk cId="2765933647" sldId="289"/>
            <ac:inkMk id="25" creationId="{102AD6C6-6141-5550-5A2B-1D1925B3C932}"/>
          </ac:inkMkLst>
        </pc:inkChg>
        <pc:inkChg chg="add mod">
          <ac:chgData name="Cathy Camertijn" userId="67f44710-6294-4044-87fc-871460aec5c4" providerId="ADAL" clId="{D1F69530-147D-437C-86D7-C0549714E609}" dt="2024-12-17T17:20:50.146" v="692"/>
          <ac:inkMkLst>
            <pc:docMk/>
            <pc:sldMk cId="2765933647" sldId="289"/>
            <ac:inkMk id="26" creationId="{5F0CCCD5-5234-4092-5B36-45B30A27A24D}"/>
          </ac:inkMkLst>
        </pc:inkChg>
        <pc:inkChg chg="add">
          <ac:chgData name="Cathy Camertijn" userId="67f44710-6294-4044-87fc-871460aec5c4" providerId="ADAL" clId="{D1F69530-147D-437C-86D7-C0549714E609}" dt="2024-12-17T17:20:57.652" v="693" actId="9405"/>
          <ac:inkMkLst>
            <pc:docMk/>
            <pc:sldMk cId="2765933647" sldId="289"/>
            <ac:inkMk id="28" creationId="{32E92A1E-6982-A2BB-77CE-822770055208}"/>
          </ac:inkMkLst>
        </pc:inkChg>
        <pc:inkChg chg="add">
          <ac:chgData name="Cathy Camertijn" userId="67f44710-6294-4044-87fc-871460aec5c4" providerId="ADAL" clId="{D1F69530-147D-437C-86D7-C0549714E609}" dt="2024-12-17T17:20:58.137" v="694" actId="9405"/>
          <ac:inkMkLst>
            <pc:docMk/>
            <pc:sldMk cId="2765933647" sldId="289"/>
            <ac:inkMk id="29" creationId="{0FB9313B-264A-8C4B-B41D-E3AC66DF8AE7}"/>
          </ac:inkMkLst>
        </pc:inkChg>
        <pc:inkChg chg="add">
          <ac:chgData name="Cathy Camertijn" userId="67f44710-6294-4044-87fc-871460aec5c4" providerId="ADAL" clId="{D1F69530-147D-437C-86D7-C0549714E609}" dt="2024-12-17T17:20:58.769" v="695" actId="9405"/>
          <ac:inkMkLst>
            <pc:docMk/>
            <pc:sldMk cId="2765933647" sldId="289"/>
            <ac:inkMk id="31" creationId="{23655503-8E3B-9D35-DA47-6DE5A1A99973}"/>
          </ac:inkMkLst>
        </pc:inkChg>
        <pc:inkChg chg="add">
          <ac:chgData name="Cathy Camertijn" userId="67f44710-6294-4044-87fc-871460aec5c4" providerId="ADAL" clId="{D1F69530-147D-437C-86D7-C0549714E609}" dt="2024-12-17T17:20:59.280" v="696" actId="9405"/>
          <ac:inkMkLst>
            <pc:docMk/>
            <pc:sldMk cId="2765933647" sldId="289"/>
            <ac:inkMk id="32" creationId="{0485E688-6F86-25E9-95CA-DEBFB9D32408}"/>
          </ac:inkMkLst>
        </pc:inkChg>
        <pc:inkChg chg="add">
          <ac:chgData name="Cathy Camertijn" userId="67f44710-6294-4044-87fc-871460aec5c4" providerId="ADAL" clId="{D1F69530-147D-437C-86D7-C0549714E609}" dt="2024-12-17T17:20:59.899" v="697" actId="9405"/>
          <ac:inkMkLst>
            <pc:docMk/>
            <pc:sldMk cId="2765933647" sldId="289"/>
            <ac:inkMk id="33" creationId="{876F5603-74C2-6D94-3EAA-7C1623208053}"/>
          </ac:inkMkLst>
        </pc:inkChg>
      </pc:sldChg>
      <pc:sldChg chg="addSp delSp modSp add mod">
        <pc:chgData name="Cathy Camertijn" userId="67f44710-6294-4044-87fc-871460aec5c4" providerId="ADAL" clId="{D1F69530-147D-437C-86D7-C0549714E609}" dt="2024-12-17T17:26:35.848" v="715"/>
        <pc:sldMkLst>
          <pc:docMk/>
          <pc:sldMk cId="1036454135" sldId="290"/>
        </pc:sldMkLst>
        <pc:picChg chg="add mod">
          <ac:chgData name="Cathy Camertijn" userId="67f44710-6294-4044-87fc-871460aec5c4" providerId="ADAL" clId="{D1F69530-147D-437C-86D7-C0549714E609}" dt="2024-12-17T17:26:26.798" v="710" actId="1076"/>
          <ac:picMkLst>
            <pc:docMk/>
            <pc:sldMk cId="1036454135" sldId="290"/>
            <ac:picMk id="35" creationId="{A1E3B73F-337B-2FBC-B2CA-FDA52CE12296}"/>
          </ac:picMkLst>
        </pc:picChg>
      </pc:sldChg>
      <pc:sldChg chg="addSp delSp modSp add mod">
        <pc:chgData name="Cathy Camertijn" userId="67f44710-6294-4044-87fc-871460aec5c4" providerId="ADAL" clId="{D1F69530-147D-437C-86D7-C0549714E609}" dt="2025-01-07T06:25:14.555" v="1597" actId="255"/>
        <pc:sldMkLst>
          <pc:docMk/>
          <pc:sldMk cId="608579124" sldId="291"/>
        </pc:sldMkLst>
        <pc:spChg chg="add mod">
          <ac:chgData name="Cathy Camertijn" userId="67f44710-6294-4044-87fc-871460aec5c4" providerId="ADAL" clId="{D1F69530-147D-437C-86D7-C0549714E609}" dt="2025-01-07T06:25:14.555" v="1597" actId="255"/>
          <ac:spMkLst>
            <pc:docMk/>
            <pc:sldMk cId="608579124" sldId="291"/>
            <ac:spMk id="38" creationId="{697FE5DB-6D31-189D-52C3-315CA77EE060}"/>
          </ac:spMkLst>
        </pc:spChg>
        <pc:picChg chg="add mod">
          <ac:chgData name="Cathy Camertijn" userId="67f44710-6294-4044-87fc-871460aec5c4" providerId="ADAL" clId="{D1F69530-147D-437C-86D7-C0549714E609}" dt="2024-12-17T17:27:50.407" v="719" actId="1076"/>
          <ac:picMkLst>
            <pc:docMk/>
            <pc:sldMk cId="608579124" sldId="291"/>
            <ac:picMk id="36" creationId="{CB22F5A9-4F4F-0F3F-FC17-E513FF2610E1}"/>
          </ac:picMkLst>
        </pc:picChg>
      </pc:sldChg>
      <pc:sldChg chg="addSp delSp modSp add mod modNotesTx">
        <pc:chgData name="Cathy Camertijn" userId="67f44710-6294-4044-87fc-871460aec5c4" providerId="ADAL" clId="{D1F69530-147D-437C-86D7-C0549714E609}" dt="2025-01-06T14:11:14.872" v="1558" actId="9405"/>
        <pc:sldMkLst>
          <pc:docMk/>
          <pc:sldMk cId="2127356709" sldId="292"/>
        </pc:sldMkLst>
        <pc:spChg chg="add mod">
          <ac:chgData name="Cathy Camertijn" userId="67f44710-6294-4044-87fc-871460aec5c4" providerId="ADAL" clId="{D1F69530-147D-437C-86D7-C0549714E609}" dt="2025-01-06T14:10:48.109" v="1556" actId="255"/>
          <ac:spMkLst>
            <pc:docMk/>
            <pc:sldMk cId="2127356709" sldId="292"/>
            <ac:spMk id="35" creationId="{28635404-2123-0DAC-2401-0D7ADC99D57A}"/>
          </ac:spMkLst>
        </pc:spChg>
        <pc:picChg chg="add mod">
          <ac:chgData name="Cathy Camertijn" userId="67f44710-6294-4044-87fc-871460aec5c4" providerId="ADAL" clId="{D1F69530-147D-437C-86D7-C0549714E609}" dt="2025-01-06T14:10:38.574" v="1555" actId="1076"/>
          <ac:picMkLst>
            <pc:docMk/>
            <pc:sldMk cId="2127356709" sldId="292"/>
            <ac:picMk id="36" creationId="{CFFCE069-D8AB-ECC0-7441-479F22E3FE98}"/>
          </ac:picMkLst>
        </pc:picChg>
        <pc:inkChg chg="add">
          <ac:chgData name="Cathy Camertijn" userId="67f44710-6294-4044-87fc-871460aec5c4" providerId="ADAL" clId="{D1F69530-147D-437C-86D7-C0549714E609}" dt="2025-01-06T14:11:14.872" v="1558" actId="9405"/>
          <ac:inkMkLst>
            <pc:docMk/>
            <pc:sldMk cId="2127356709" sldId="292"/>
            <ac:inkMk id="39" creationId="{DA3D407B-A43E-2920-85FE-2C2CCC0CE544}"/>
          </ac:inkMkLst>
        </pc:inkChg>
      </pc:sldChg>
      <pc:sldChg chg="addSp delSp modSp add mod modNotesTx">
        <pc:chgData name="Cathy Camertijn" userId="67f44710-6294-4044-87fc-871460aec5c4" providerId="ADAL" clId="{D1F69530-147D-437C-86D7-C0549714E609}" dt="2025-01-09T15:23:34.414" v="1751" actId="20577"/>
        <pc:sldMkLst>
          <pc:docMk/>
          <pc:sldMk cId="2226583020" sldId="293"/>
        </pc:sldMkLst>
        <pc:spChg chg="add mod">
          <ac:chgData name="Cathy Camertijn" userId="67f44710-6294-4044-87fc-871460aec5c4" providerId="ADAL" clId="{D1F69530-147D-437C-86D7-C0549714E609}" dt="2025-01-07T06:26:42.242" v="1600" actId="1076"/>
          <ac:spMkLst>
            <pc:docMk/>
            <pc:sldMk cId="2226583020" sldId="293"/>
            <ac:spMk id="35" creationId="{BD29C6BF-501B-FDE4-3EF8-81FD5F854DF9}"/>
          </ac:spMkLst>
        </pc:spChg>
        <pc:picChg chg="add mod">
          <ac:chgData name="Cathy Camertijn" userId="67f44710-6294-4044-87fc-871460aec5c4" providerId="ADAL" clId="{D1F69530-147D-437C-86D7-C0549714E609}" dt="2025-01-06T14:14:03.897" v="1564" actId="1076"/>
          <ac:picMkLst>
            <pc:docMk/>
            <pc:sldMk cId="2226583020" sldId="293"/>
            <ac:picMk id="34" creationId="{8BF9C69F-6B5C-DA90-DF67-BFEE9C213EDB}"/>
          </ac:picMkLst>
        </pc:picChg>
        <pc:picChg chg="add mod">
          <ac:chgData name="Cathy Camertijn" userId="67f44710-6294-4044-87fc-871460aec5c4" providerId="ADAL" clId="{D1F69530-147D-437C-86D7-C0549714E609}" dt="2025-01-06T14:13:48.904" v="1562" actId="1076"/>
          <ac:picMkLst>
            <pc:docMk/>
            <pc:sldMk cId="2226583020" sldId="293"/>
            <ac:picMk id="1026" creationId="{4DB5C1D6-CFE5-E0F7-4C04-AE40F58FFFB1}"/>
          </ac:picMkLst>
        </pc:picChg>
        <pc:picChg chg="add mod">
          <ac:chgData name="Cathy Camertijn" userId="67f44710-6294-4044-87fc-871460aec5c4" providerId="ADAL" clId="{D1F69530-147D-437C-86D7-C0549714E609}" dt="2025-01-06T14:13:58.145" v="1563" actId="1076"/>
          <ac:picMkLst>
            <pc:docMk/>
            <pc:sldMk cId="2226583020" sldId="293"/>
            <ac:picMk id="1028" creationId="{4C50C1A2-76B6-47CC-70D1-845B2867B5B8}"/>
          </ac:picMkLst>
        </pc:picChg>
      </pc:sldChg>
      <pc:sldChg chg="modSp add mod modNotesTx">
        <pc:chgData name="Cathy Camertijn" userId="67f44710-6294-4044-87fc-871460aec5c4" providerId="ADAL" clId="{D1F69530-147D-437C-86D7-C0549714E609}" dt="2025-01-09T15:25:14.403" v="1755" actId="1076"/>
        <pc:sldMkLst>
          <pc:docMk/>
          <pc:sldMk cId="149693589" sldId="294"/>
        </pc:sldMkLst>
        <pc:spChg chg="mod">
          <ac:chgData name="Cathy Camertijn" userId="67f44710-6294-4044-87fc-871460aec5c4" providerId="ADAL" clId="{D1F69530-147D-437C-86D7-C0549714E609}" dt="2024-12-17T20:19:58.785" v="1308" actId="20577"/>
          <ac:spMkLst>
            <pc:docMk/>
            <pc:sldMk cId="149693589" sldId="294"/>
            <ac:spMk id="23" creationId="{02AFA70B-3BE4-703A-618E-CA4FD96A7448}"/>
          </ac:spMkLst>
        </pc:spChg>
        <pc:spChg chg="mod">
          <ac:chgData name="Cathy Camertijn" userId="67f44710-6294-4044-87fc-871460aec5c4" providerId="ADAL" clId="{D1F69530-147D-437C-86D7-C0549714E609}" dt="2025-01-09T15:25:14.403" v="1755" actId="1076"/>
          <ac:spMkLst>
            <pc:docMk/>
            <pc:sldMk cId="149693589" sldId="294"/>
            <ac:spMk id="27" creationId="{64AB669D-E3D8-00F4-F14A-5B1541919BE2}"/>
          </ac:spMkLst>
        </pc:spChg>
      </pc:sldChg>
      <pc:sldChg chg="modSp add mod">
        <pc:chgData name="Cathy Camertijn" userId="67f44710-6294-4044-87fc-871460aec5c4" providerId="ADAL" clId="{D1F69530-147D-437C-86D7-C0549714E609}" dt="2025-01-06T13:57:42.952" v="1551" actId="20577"/>
        <pc:sldMkLst>
          <pc:docMk/>
          <pc:sldMk cId="2395990722" sldId="295"/>
        </pc:sldMkLst>
        <pc:spChg chg="mod">
          <ac:chgData name="Cathy Camertijn" userId="67f44710-6294-4044-87fc-871460aec5c4" providerId="ADAL" clId="{D1F69530-147D-437C-86D7-C0549714E609}" dt="2025-01-06T13:57:42.952" v="1551" actId="20577"/>
          <ac:spMkLst>
            <pc:docMk/>
            <pc:sldMk cId="2395990722" sldId="295"/>
            <ac:spMk id="16" creationId="{47E9AF3E-B370-FC3A-5AA0-2F7B3E68BFDD}"/>
          </ac:spMkLst>
        </pc:spChg>
      </pc:sldChg>
    </pc:docChg>
  </pc:docChgLst>
  <pc:docChgLst>
    <pc:chgData name="Elfi De Bolle" userId="e5f27aad-9e85-4200-9d93-9549444eaf21" providerId="ADAL" clId="{249D80AF-6840-42CB-9C81-3E1C5422DE4A}"/>
    <pc:docChg chg="custSel delSld modSld sldOrd">
      <pc:chgData name="Elfi De Bolle" userId="e5f27aad-9e85-4200-9d93-9549444eaf21" providerId="ADAL" clId="{249D80AF-6840-42CB-9C81-3E1C5422DE4A}" dt="2025-01-09T16:05:31.551" v="613" actId="1076"/>
      <pc:docMkLst>
        <pc:docMk/>
      </pc:docMkLst>
      <pc:sldChg chg="modSp mod">
        <pc:chgData name="Elfi De Bolle" userId="e5f27aad-9e85-4200-9d93-9549444eaf21" providerId="ADAL" clId="{249D80AF-6840-42CB-9C81-3E1C5422DE4A}" dt="2025-01-09T15:54:50.305" v="234" actId="1076"/>
        <pc:sldMkLst>
          <pc:docMk/>
          <pc:sldMk cId="0" sldId="256"/>
        </pc:sldMkLst>
        <pc:picChg chg="mod modCrop">
          <ac:chgData name="Elfi De Bolle" userId="e5f27aad-9e85-4200-9d93-9549444eaf21" providerId="ADAL" clId="{249D80AF-6840-42CB-9C81-3E1C5422DE4A}" dt="2025-01-09T15:54:50.305" v="234" actId="1076"/>
          <ac:picMkLst>
            <pc:docMk/>
            <pc:sldMk cId="0" sldId="256"/>
            <ac:picMk id="25" creationId="{877CAF9E-795A-EDA4-DBC1-DF51B5997EEE}"/>
          </ac:picMkLst>
        </pc:picChg>
      </pc:sldChg>
      <pc:sldChg chg="modSp mod">
        <pc:chgData name="Elfi De Bolle" userId="e5f27aad-9e85-4200-9d93-9549444eaf21" providerId="ADAL" clId="{249D80AF-6840-42CB-9C81-3E1C5422DE4A}" dt="2025-01-09T15:56:03.135" v="315" actId="14100"/>
        <pc:sldMkLst>
          <pc:docMk/>
          <pc:sldMk cId="0" sldId="259"/>
        </pc:sldMkLst>
        <pc:spChg chg="mod">
          <ac:chgData name="Elfi De Bolle" userId="e5f27aad-9e85-4200-9d93-9549444eaf21" providerId="ADAL" clId="{249D80AF-6840-42CB-9C81-3E1C5422DE4A}" dt="2025-01-09T15:56:03.135" v="315" actId="14100"/>
          <ac:spMkLst>
            <pc:docMk/>
            <pc:sldMk cId="0" sldId="259"/>
            <ac:spMk id="44" creationId="{00000000-0000-0000-0000-000000000000}"/>
          </ac:spMkLst>
        </pc:spChg>
      </pc:sldChg>
      <pc:sldChg chg="modSp mod">
        <pc:chgData name="Elfi De Bolle" userId="e5f27aad-9e85-4200-9d93-9549444eaf21" providerId="ADAL" clId="{249D80AF-6840-42CB-9C81-3E1C5422DE4A}" dt="2025-01-09T15:56:24.295" v="316" actId="255"/>
        <pc:sldMkLst>
          <pc:docMk/>
          <pc:sldMk cId="0" sldId="261"/>
        </pc:sldMkLst>
        <pc:spChg chg="mod">
          <ac:chgData name="Elfi De Bolle" userId="e5f27aad-9e85-4200-9d93-9549444eaf21" providerId="ADAL" clId="{249D80AF-6840-42CB-9C81-3E1C5422DE4A}" dt="2025-01-09T15:56:24.295" v="316" actId="255"/>
          <ac:spMkLst>
            <pc:docMk/>
            <pc:sldMk cId="0" sldId="261"/>
            <ac:spMk id="24" creationId="{00000000-0000-0000-0000-000000000000}"/>
          </ac:spMkLst>
        </pc:spChg>
      </pc:sldChg>
      <pc:sldChg chg="modSp mod">
        <pc:chgData name="Elfi De Bolle" userId="e5f27aad-9e85-4200-9d93-9549444eaf21" providerId="ADAL" clId="{249D80AF-6840-42CB-9C81-3E1C5422DE4A}" dt="2025-01-09T16:03:28.985" v="583" actId="20577"/>
        <pc:sldMkLst>
          <pc:docMk/>
          <pc:sldMk cId="0" sldId="262"/>
        </pc:sldMkLst>
        <pc:spChg chg="mod">
          <ac:chgData name="Elfi De Bolle" userId="e5f27aad-9e85-4200-9d93-9549444eaf21" providerId="ADAL" clId="{249D80AF-6840-42CB-9C81-3E1C5422DE4A}" dt="2025-01-09T16:03:10.720" v="576" actId="1076"/>
          <ac:spMkLst>
            <pc:docMk/>
            <pc:sldMk cId="0" sldId="262"/>
            <ac:spMk id="23" creationId="{00000000-0000-0000-0000-000000000000}"/>
          </ac:spMkLst>
        </pc:spChg>
        <pc:spChg chg="mod">
          <ac:chgData name="Elfi De Bolle" userId="e5f27aad-9e85-4200-9d93-9549444eaf21" providerId="ADAL" clId="{249D80AF-6840-42CB-9C81-3E1C5422DE4A}" dt="2025-01-09T16:03:28.985" v="583" actId="20577"/>
          <ac:spMkLst>
            <pc:docMk/>
            <pc:sldMk cId="0" sldId="262"/>
            <ac:spMk id="27" creationId="{31969121-BA83-D19D-D5BC-91FB124A5D86}"/>
          </ac:spMkLst>
        </pc:spChg>
      </pc:sldChg>
      <pc:sldChg chg="modSp mod ord">
        <pc:chgData name="Elfi De Bolle" userId="e5f27aad-9e85-4200-9d93-9549444eaf21" providerId="ADAL" clId="{249D80AF-6840-42CB-9C81-3E1C5422DE4A}" dt="2025-01-09T16:04:30.268" v="605" actId="20577"/>
        <pc:sldMkLst>
          <pc:docMk/>
          <pc:sldMk cId="0" sldId="277"/>
        </pc:sldMkLst>
        <pc:spChg chg="mod">
          <ac:chgData name="Elfi De Bolle" userId="e5f27aad-9e85-4200-9d93-9549444eaf21" providerId="ADAL" clId="{249D80AF-6840-42CB-9C81-3E1C5422DE4A}" dt="2025-01-09T16:04:30.268" v="605" actId="20577"/>
          <ac:spMkLst>
            <pc:docMk/>
            <pc:sldMk cId="0" sldId="277"/>
            <ac:spMk id="16" creationId="{00000000-0000-0000-0000-000000000000}"/>
          </ac:spMkLst>
        </pc:spChg>
      </pc:sldChg>
      <pc:sldChg chg="del">
        <pc:chgData name="Elfi De Bolle" userId="e5f27aad-9e85-4200-9d93-9549444eaf21" providerId="ADAL" clId="{249D80AF-6840-42CB-9C81-3E1C5422DE4A}" dt="2025-01-09T16:04:08.506" v="584" actId="2696"/>
        <pc:sldMkLst>
          <pc:docMk/>
          <pc:sldMk cId="0" sldId="285"/>
        </pc:sldMkLst>
      </pc:sldChg>
      <pc:sldChg chg="modSp mod">
        <pc:chgData name="Elfi De Bolle" userId="e5f27aad-9e85-4200-9d93-9549444eaf21" providerId="ADAL" clId="{249D80AF-6840-42CB-9C81-3E1C5422DE4A}" dt="2025-01-09T15:52:30.091" v="153" actId="14100"/>
        <pc:sldMkLst>
          <pc:docMk/>
          <pc:sldMk cId="906179698" sldId="286"/>
        </pc:sldMkLst>
        <pc:spChg chg="mod">
          <ac:chgData name="Elfi De Bolle" userId="e5f27aad-9e85-4200-9d93-9549444eaf21" providerId="ADAL" clId="{249D80AF-6840-42CB-9C81-3E1C5422DE4A}" dt="2025-01-09T15:52:30.091" v="153" actId="14100"/>
          <ac:spMkLst>
            <pc:docMk/>
            <pc:sldMk cId="906179698" sldId="286"/>
            <ac:spMk id="24" creationId="{6ED7C437-676D-17F4-C269-31BFD4E828A5}"/>
          </ac:spMkLst>
        </pc:spChg>
      </pc:sldChg>
      <pc:sldChg chg="addSp delSp modSp mod">
        <pc:chgData name="Elfi De Bolle" userId="e5f27aad-9e85-4200-9d93-9549444eaf21" providerId="ADAL" clId="{249D80AF-6840-42CB-9C81-3E1C5422DE4A}" dt="2025-01-09T15:57:00.807" v="318" actId="478"/>
        <pc:sldMkLst>
          <pc:docMk/>
          <pc:sldMk cId="4021006653" sldId="287"/>
        </pc:sldMkLst>
        <pc:spChg chg="add mod">
          <ac:chgData name="Elfi De Bolle" userId="e5f27aad-9e85-4200-9d93-9549444eaf21" providerId="ADAL" clId="{249D80AF-6840-42CB-9C81-3E1C5422DE4A}" dt="2025-01-09T15:56:54.383" v="317"/>
          <ac:spMkLst>
            <pc:docMk/>
            <pc:sldMk cId="4021006653" sldId="287"/>
            <ac:spMk id="23" creationId="{2F99991B-4C03-8C63-C266-A49B9297C054}"/>
          </ac:spMkLst>
        </pc:spChg>
        <pc:spChg chg="del">
          <ac:chgData name="Elfi De Bolle" userId="e5f27aad-9e85-4200-9d93-9549444eaf21" providerId="ADAL" clId="{249D80AF-6840-42CB-9C81-3E1C5422DE4A}" dt="2025-01-09T15:57:00.807" v="318" actId="478"/>
          <ac:spMkLst>
            <pc:docMk/>
            <pc:sldMk cId="4021006653" sldId="287"/>
            <ac:spMk id="24" creationId="{0FAB5A7B-E1E3-222D-04FE-16644DEC4D93}"/>
          </ac:spMkLst>
        </pc:spChg>
      </pc:sldChg>
      <pc:sldChg chg="addSp delSp modSp mod">
        <pc:chgData name="Elfi De Bolle" userId="e5f27aad-9e85-4200-9d93-9549444eaf21" providerId="ADAL" clId="{249D80AF-6840-42CB-9C81-3E1C5422DE4A}" dt="2025-01-09T16:01:24.596" v="382" actId="113"/>
        <pc:sldMkLst>
          <pc:docMk/>
          <pc:sldMk cId="3451372069" sldId="288"/>
        </pc:sldMkLst>
        <pc:spChg chg="add del mod ord">
          <ac:chgData name="Elfi De Bolle" userId="e5f27aad-9e85-4200-9d93-9549444eaf21" providerId="ADAL" clId="{249D80AF-6840-42CB-9C81-3E1C5422DE4A}" dt="2025-01-09T15:44:16.721" v="10" actId="478"/>
          <ac:spMkLst>
            <pc:docMk/>
            <pc:sldMk cId="3451372069" sldId="288"/>
            <ac:spMk id="23" creationId="{EB8BB70A-9FA7-E778-3B4F-C8D1E9A0DC24}"/>
          </ac:spMkLst>
        </pc:spChg>
        <pc:spChg chg="add del mod ord">
          <ac:chgData name="Elfi De Bolle" userId="e5f27aad-9e85-4200-9d93-9549444eaf21" providerId="ADAL" clId="{249D80AF-6840-42CB-9C81-3E1C5422DE4A}" dt="2025-01-09T15:44:12.981" v="9" actId="478"/>
          <ac:spMkLst>
            <pc:docMk/>
            <pc:sldMk cId="3451372069" sldId="288"/>
            <ac:spMk id="24" creationId="{E9064018-8F3D-F447-4FAA-580D9F8D0072}"/>
          </ac:spMkLst>
        </pc:spChg>
        <pc:spChg chg="add del mod">
          <ac:chgData name="Elfi De Bolle" userId="e5f27aad-9e85-4200-9d93-9549444eaf21" providerId="ADAL" clId="{249D80AF-6840-42CB-9C81-3E1C5422DE4A}" dt="2025-01-09T15:46:42.906" v="25" actId="478"/>
          <ac:spMkLst>
            <pc:docMk/>
            <pc:sldMk cId="3451372069" sldId="288"/>
            <ac:spMk id="25" creationId="{74CC66F8-D5EB-4594-883A-D77FBAAC4F62}"/>
          </ac:spMkLst>
        </pc:spChg>
        <pc:spChg chg="add del">
          <ac:chgData name="Elfi De Bolle" userId="e5f27aad-9e85-4200-9d93-9549444eaf21" providerId="ADAL" clId="{249D80AF-6840-42CB-9C81-3E1C5422DE4A}" dt="2025-01-09T15:45:39.040" v="20" actId="478"/>
          <ac:spMkLst>
            <pc:docMk/>
            <pc:sldMk cId="3451372069" sldId="288"/>
            <ac:spMk id="26" creationId="{271F6C5F-87D7-225C-DF7C-AA26D41AC001}"/>
          </ac:spMkLst>
        </pc:spChg>
        <pc:spChg chg="add mod">
          <ac:chgData name="Elfi De Bolle" userId="e5f27aad-9e85-4200-9d93-9549444eaf21" providerId="ADAL" clId="{249D80AF-6840-42CB-9C81-3E1C5422DE4A}" dt="2025-01-09T15:46:17.358" v="23" actId="1076"/>
          <ac:spMkLst>
            <pc:docMk/>
            <pc:sldMk cId="3451372069" sldId="288"/>
            <ac:spMk id="27" creationId="{C0E39277-CD80-59ED-06F1-44BF3D8BA24E}"/>
          </ac:spMkLst>
        </pc:spChg>
        <pc:spChg chg="add mod">
          <ac:chgData name="Elfi De Bolle" userId="e5f27aad-9e85-4200-9d93-9549444eaf21" providerId="ADAL" clId="{249D80AF-6840-42CB-9C81-3E1C5422DE4A}" dt="2025-01-09T16:00:41.304" v="374" actId="1076"/>
          <ac:spMkLst>
            <pc:docMk/>
            <pc:sldMk cId="3451372069" sldId="288"/>
            <ac:spMk id="28" creationId="{6D82F6D6-B146-6AB8-253D-D5CF5A113121}"/>
          </ac:spMkLst>
        </pc:spChg>
        <pc:spChg chg="add del mod">
          <ac:chgData name="Elfi De Bolle" userId="e5f27aad-9e85-4200-9d93-9549444eaf21" providerId="ADAL" clId="{249D80AF-6840-42CB-9C81-3E1C5422DE4A}" dt="2025-01-09T15:58:26.273" v="322" actId="478"/>
          <ac:spMkLst>
            <pc:docMk/>
            <pc:sldMk cId="3451372069" sldId="288"/>
            <ac:spMk id="29" creationId="{FF3D8C82-A6E9-E78B-93B8-9403E426A970}"/>
          </ac:spMkLst>
        </pc:spChg>
        <pc:spChg chg="add mod">
          <ac:chgData name="Elfi De Bolle" userId="e5f27aad-9e85-4200-9d93-9549444eaf21" providerId="ADAL" clId="{249D80AF-6840-42CB-9C81-3E1C5422DE4A}" dt="2025-01-09T16:00:49.201" v="376" actId="1076"/>
          <ac:spMkLst>
            <pc:docMk/>
            <pc:sldMk cId="3451372069" sldId="288"/>
            <ac:spMk id="31" creationId="{E4AC0381-1659-E939-D6F0-C8E37F994EF7}"/>
          </ac:spMkLst>
        </pc:spChg>
        <pc:spChg chg="add mod">
          <ac:chgData name="Elfi De Bolle" userId="e5f27aad-9e85-4200-9d93-9549444eaf21" providerId="ADAL" clId="{249D80AF-6840-42CB-9C81-3E1C5422DE4A}" dt="2025-01-09T16:01:15.620" v="379" actId="113"/>
          <ac:spMkLst>
            <pc:docMk/>
            <pc:sldMk cId="3451372069" sldId="288"/>
            <ac:spMk id="32" creationId="{0B968A70-BDAE-DE47-0F04-7C64760F788C}"/>
          </ac:spMkLst>
        </pc:spChg>
        <pc:spChg chg="add mod">
          <ac:chgData name="Elfi De Bolle" userId="e5f27aad-9e85-4200-9d93-9549444eaf21" providerId="ADAL" clId="{249D80AF-6840-42CB-9C81-3E1C5422DE4A}" dt="2025-01-09T16:01:24.596" v="382" actId="113"/>
          <ac:spMkLst>
            <pc:docMk/>
            <pc:sldMk cId="3451372069" sldId="288"/>
            <ac:spMk id="33" creationId="{DF61627B-B117-3059-773F-902684FF9EC3}"/>
          </ac:spMkLst>
        </pc:spChg>
        <pc:grpChg chg="mod">
          <ac:chgData name="Elfi De Bolle" userId="e5f27aad-9e85-4200-9d93-9549444eaf21" providerId="ADAL" clId="{249D80AF-6840-42CB-9C81-3E1C5422DE4A}" dt="2025-01-09T16:00:01.896" v="356" actId="1076"/>
          <ac:grpSpMkLst>
            <pc:docMk/>
            <pc:sldMk cId="3451372069" sldId="288"/>
            <ac:grpSpMk id="2" creationId="{13C9C090-E5F1-9C85-1933-8E821601EA14}"/>
          </ac:grpSpMkLst>
        </pc:grpChg>
        <pc:picChg chg="mod ord">
          <ac:chgData name="Elfi De Bolle" userId="e5f27aad-9e85-4200-9d93-9549444eaf21" providerId="ADAL" clId="{249D80AF-6840-42CB-9C81-3E1C5422DE4A}" dt="2025-01-09T16:00:38.832" v="373" actId="1076"/>
          <ac:picMkLst>
            <pc:docMk/>
            <pc:sldMk cId="3451372069" sldId="288"/>
            <ac:picMk id="30" creationId="{64A708C4-234D-DE9D-3599-CFC3BFD8EB1A}"/>
          </ac:picMkLst>
        </pc:picChg>
        <pc:picChg chg="mod">
          <ac:chgData name="Elfi De Bolle" userId="e5f27aad-9e85-4200-9d93-9549444eaf21" providerId="ADAL" clId="{249D80AF-6840-42CB-9C81-3E1C5422DE4A}" dt="2025-01-09T15:46:14.042" v="22" actId="14100"/>
          <ac:picMkLst>
            <pc:docMk/>
            <pc:sldMk cId="3451372069" sldId="288"/>
            <ac:picMk id="34" creationId="{2378B24D-F6EF-53E8-D292-AD18C4E58189}"/>
          </ac:picMkLst>
        </pc:picChg>
        <pc:inkChg chg="del">
          <ac:chgData name="Elfi De Bolle" userId="e5f27aad-9e85-4200-9d93-9549444eaf21" providerId="ADAL" clId="{249D80AF-6840-42CB-9C81-3E1C5422DE4A}" dt="2025-01-09T15:58:09.736" v="319" actId="478"/>
          <ac:inkMkLst>
            <pc:docMk/>
            <pc:sldMk cId="3451372069" sldId="288"/>
            <ac:inkMk id="36" creationId="{E76D32F8-36AB-4B4F-4A9D-89991BBABBD1}"/>
          </ac:inkMkLst>
        </pc:inkChg>
        <pc:inkChg chg="del">
          <ac:chgData name="Elfi De Bolle" userId="e5f27aad-9e85-4200-9d93-9549444eaf21" providerId="ADAL" clId="{249D80AF-6840-42CB-9C81-3E1C5422DE4A}" dt="2025-01-09T15:43:20.972" v="1" actId="478"/>
          <ac:inkMkLst>
            <pc:docMk/>
            <pc:sldMk cId="3451372069" sldId="288"/>
            <ac:inkMk id="37" creationId="{F98C25C8-367F-3870-FC58-8008B9CB79B2}"/>
          </ac:inkMkLst>
        </pc:inkChg>
      </pc:sldChg>
      <pc:sldChg chg="addSp delSp mod">
        <pc:chgData name="Elfi De Bolle" userId="e5f27aad-9e85-4200-9d93-9549444eaf21" providerId="ADAL" clId="{249D80AF-6840-42CB-9C81-3E1C5422DE4A}" dt="2025-01-09T15:47:23.077" v="32" actId="11529"/>
        <pc:sldMkLst>
          <pc:docMk/>
          <pc:sldMk cId="2765933647" sldId="289"/>
        </pc:sldMkLst>
        <pc:spChg chg="add">
          <ac:chgData name="Elfi De Bolle" userId="e5f27aad-9e85-4200-9d93-9549444eaf21" providerId="ADAL" clId="{249D80AF-6840-42CB-9C81-3E1C5422DE4A}" dt="2025-01-09T15:47:03.712" v="28" actId="11529"/>
          <ac:spMkLst>
            <pc:docMk/>
            <pc:sldMk cId="2765933647" sldId="289"/>
            <ac:spMk id="34" creationId="{64D3DE72-AADC-F22E-DFAC-E8CA792C265C}"/>
          </ac:spMkLst>
        </pc:spChg>
        <pc:spChg chg="add">
          <ac:chgData name="Elfi De Bolle" userId="e5f27aad-9e85-4200-9d93-9549444eaf21" providerId="ADAL" clId="{249D80AF-6840-42CB-9C81-3E1C5422DE4A}" dt="2025-01-09T15:47:23.077" v="32" actId="11529"/>
          <ac:spMkLst>
            <pc:docMk/>
            <pc:sldMk cId="2765933647" sldId="289"/>
            <ac:spMk id="35" creationId="{00E237DB-EB00-CAA6-3D05-C6A0DE4C3127}"/>
          </ac:spMkLst>
        </pc:spChg>
        <pc:inkChg chg="del">
          <ac:chgData name="Elfi De Bolle" userId="e5f27aad-9e85-4200-9d93-9549444eaf21" providerId="ADAL" clId="{249D80AF-6840-42CB-9C81-3E1C5422DE4A}" dt="2025-01-09T15:46:55.820" v="27" actId="478"/>
          <ac:inkMkLst>
            <pc:docMk/>
            <pc:sldMk cId="2765933647" sldId="289"/>
            <ac:inkMk id="37" creationId="{F373F0F3-B30C-3FC9-23A2-8DCC25F3213A}"/>
          </ac:inkMkLst>
        </pc:inkChg>
        <pc:inkChg chg="del">
          <ac:chgData name="Elfi De Bolle" userId="e5f27aad-9e85-4200-9d93-9549444eaf21" providerId="ADAL" clId="{249D80AF-6840-42CB-9C81-3E1C5422DE4A}" dt="2025-01-09T15:47:07.539" v="29" actId="478"/>
          <ac:inkMkLst>
            <pc:docMk/>
            <pc:sldMk cId="2765933647" sldId="289"/>
            <ac:inkMk id="42" creationId="{1B828F88-CFA6-0926-A798-32BBBF35A86D}"/>
          </ac:inkMkLst>
        </pc:inkChg>
        <pc:inkChg chg="del">
          <ac:chgData name="Elfi De Bolle" userId="e5f27aad-9e85-4200-9d93-9549444eaf21" providerId="ADAL" clId="{249D80AF-6840-42CB-9C81-3E1C5422DE4A}" dt="2025-01-09T15:47:12.804" v="31" actId="478"/>
          <ac:inkMkLst>
            <pc:docMk/>
            <pc:sldMk cId="2765933647" sldId="289"/>
            <ac:inkMk id="44" creationId="{3629629D-CC3D-015A-FD9C-04CBBD39E311}"/>
          </ac:inkMkLst>
        </pc:inkChg>
        <pc:inkChg chg="del">
          <ac:chgData name="Elfi De Bolle" userId="e5f27aad-9e85-4200-9d93-9549444eaf21" providerId="ADAL" clId="{249D80AF-6840-42CB-9C81-3E1C5422DE4A}" dt="2025-01-09T15:47:10.529" v="30" actId="478"/>
          <ac:inkMkLst>
            <pc:docMk/>
            <pc:sldMk cId="2765933647" sldId="289"/>
            <ac:inkMk id="45" creationId="{516C6454-ABE3-6A7B-D5E6-70D5651038C1}"/>
          </ac:inkMkLst>
        </pc:inkChg>
      </pc:sldChg>
      <pc:sldChg chg="addSp delSp modSp mod">
        <pc:chgData name="Elfi De Bolle" userId="e5f27aad-9e85-4200-9d93-9549444eaf21" providerId="ADAL" clId="{249D80AF-6840-42CB-9C81-3E1C5422DE4A}" dt="2025-01-09T15:48:48.090" v="41" actId="1076"/>
        <pc:sldMkLst>
          <pc:docMk/>
          <pc:sldMk cId="1036454135" sldId="290"/>
        </pc:sldMkLst>
        <pc:spChg chg="add">
          <ac:chgData name="Elfi De Bolle" userId="e5f27aad-9e85-4200-9d93-9549444eaf21" providerId="ADAL" clId="{249D80AF-6840-42CB-9C81-3E1C5422DE4A}" dt="2025-01-09T15:47:42.117" v="34" actId="11529"/>
          <ac:spMkLst>
            <pc:docMk/>
            <pc:sldMk cId="1036454135" sldId="290"/>
            <ac:spMk id="34" creationId="{1B96E405-E581-E803-2A72-54A0AE871318}"/>
          </ac:spMkLst>
        </pc:spChg>
        <pc:spChg chg="add mod">
          <ac:chgData name="Elfi De Bolle" userId="e5f27aad-9e85-4200-9d93-9549444eaf21" providerId="ADAL" clId="{249D80AF-6840-42CB-9C81-3E1C5422DE4A}" dt="2025-01-09T15:48:38.121" v="39" actId="1076"/>
          <ac:spMkLst>
            <pc:docMk/>
            <pc:sldMk cId="1036454135" sldId="290"/>
            <ac:spMk id="36" creationId="{578C8E4E-4154-0810-406C-609249226924}"/>
          </ac:spMkLst>
        </pc:spChg>
        <pc:spChg chg="add mod">
          <ac:chgData name="Elfi De Bolle" userId="e5f27aad-9e85-4200-9d93-9549444eaf21" providerId="ADAL" clId="{249D80AF-6840-42CB-9C81-3E1C5422DE4A}" dt="2025-01-09T15:48:48.090" v="41" actId="1076"/>
          <ac:spMkLst>
            <pc:docMk/>
            <pc:sldMk cId="1036454135" sldId="290"/>
            <ac:spMk id="38" creationId="{71EE7F4B-E63E-C8D8-0D71-116B72CD5212}"/>
          </ac:spMkLst>
        </pc:spChg>
        <pc:inkChg chg="del">
          <ac:chgData name="Elfi De Bolle" userId="e5f27aad-9e85-4200-9d93-9549444eaf21" providerId="ADAL" clId="{249D80AF-6840-42CB-9C81-3E1C5422DE4A}" dt="2025-01-09T15:47:34.002" v="33" actId="478"/>
          <ac:inkMkLst>
            <pc:docMk/>
            <pc:sldMk cId="1036454135" sldId="290"/>
            <ac:inkMk id="37" creationId="{E9D41F5F-EEF4-7F91-1F3A-81DF8F676ACB}"/>
          </ac:inkMkLst>
        </pc:inkChg>
      </pc:sldChg>
      <pc:sldChg chg="addSp delSp modSp mod">
        <pc:chgData name="Elfi De Bolle" userId="e5f27aad-9e85-4200-9d93-9549444eaf21" providerId="ADAL" clId="{249D80AF-6840-42CB-9C81-3E1C5422DE4A}" dt="2025-01-09T15:49:34.844" v="49" actId="1076"/>
        <pc:sldMkLst>
          <pc:docMk/>
          <pc:sldMk cId="608579124" sldId="291"/>
        </pc:sldMkLst>
        <pc:spChg chg="add">
          <ac:chgData name="Elfi De Bolle" userId="e5f27aad-9e85-4200-9d93-9549444eaf21" providerId="ADAL" clId="{249D80AF-6840-42CB-9C81-3E1C5422DE4A}" dt="2025-01-09T15:49:05.157" v="43" actId="11529"/>
          <ac:spMkLst>
            <pc:docMk/>
            <pc:sldMk cId="608579124" sldId="291"/>
            <ac:spMk id="34" creationId="{6E811E0C-C22D-8D8B-1A90-01C64DFD7B71}"/>
          </ac:spMkLst>
        </pc:spChg>
        <pc:spChg chg="add mod">
          <ac:chgData name="Elfi De Bolle" userId="e5f27aad-9e85-4200-9d93-9549444eaf21" providerId="ADAL" clId="{249D80AF-6840-42CB-9C81-3E1C5422DE4A}" dt="2025-01-09T15:49:17.706" v="46" actId="1076"/>
          <ac:spMkLst>
            <pc:docMk/>
            <pc:sldMk cId="608579124" sldId="291"/>
            <ac:spMk id="35" creationId="{EDC3E490-6A81-7AB8-71D7-E953B74E2A69}"/>
          </ac:spMkLst>
        </pc:spChg>
        <pc:spChg chg="add mod">
          <ac:chgData name="Elfi De Bolle" userId="e5f27aad-9e85-4200-9d93-9549444eaf21" providerId="ADAL" clId="{249D80AF-6840-42CB-9C81-3E1C5422DE4A}" dt="2025-01-09T15:49:34.844" v="49" actId="1076"/>
          <ac:spMkLst>
            <pc:docMk/>
            <pc:sldMk cId="608579124" sldId="291"/>
            <ac:spMk id="45" creationId="{F151E511-59A6-8776-3C0E-F1D44C5D0324}"/>
          </ac:spMkLst>
        </pc:spChg>
        <pc:grpChg chg="del">
          <ac:chgData name="Elfi De Bolle" userId="e5f27aad-9e85-4200-9d93-9549444eaf21" providerId="ADAL" clId="{249D80AF-6840-42CB-9C81-3E1C5422DE4A}" dt="2025-01-09T15:49:09.545" v="44" actId="478"/>
          <ac:grpSpMkLst>
            <pc:docMk/>
            <pc:sldMk cId="608579124" sldId="291"/>
            <ac:grpSpMk id="41" creationId="{21318698-4C90-52FB-1759-1877B91BB388}"/>
          </ac:grpSpMkLst>
        </pc:grpChg>
        <pc:grpChg chg="del">
          <ac:chgData name="Elfi De Bolle" userId="e5f27aad-9e85-4200-9d93-9549444eaf21" providerId="ADAL" clId="{249D80AF-6840-42CB-9C81-3E1C5422DE4A}" dt="2025-01-09T15:49:21.142" v="47" actId="478"/>
          <ac:grpSpMkLst>
            <pc:docMk/>
            <pc:sldMk cId="608579124" sldId="291"/>
            <ac:grpSpMk id="44" creationId="{C09D2273-7624-6A4D-21A3-C102F3FE00AC}"/>
          </ac:grpSpMkLst>
        </pc:grpChg>
        <pc:inkChg chg="del">
          <ac:chgData name="Elfi De Bolle" userId="e5f27aad-9e85-4200-9d93-9549444eaf21" providerId="ADAL" clId="{249D80AF-6840-42CB-9C81-3E1C5422DE4A}" dt="2025-01-09T15:48:58.411" v="42" actId="478"/>
          <ac:inkMkLst>
            <pc:docMk/>
            <pc:sldMk cId="608579124" sldId="291"/>
            <ac:inkMk id="37" creationId="{DC5F23DC-1D4E-09C2-B7DF-5815998DC6E0}"/>
          </ac:inkMkLst>
        </pc:inkChg>
      </pc:sldChg>
      <pc:sldChg chg="addSp delSp modSp mod">
        <pc:chgData name="Elfi De Bolle" userId="e5f27aad-9e85-4200-9d93-9549444eaf21" providerId="ADAL" clId="{249D80AF-6840-42CB-9C81-3E1C5422DE4A}" dt="2025-01-09T16:05:31.551" v="613" actId="1076"/>
        <pc:sldMkLst>
          <pc:docMk/>
          <pc:sldMk cId="2127356709" sldId="292"/>
        </pc:sldMkLst>
        <pc:spChg chg="add mod">
          <ac:chgData name="Elfi De Bolle" userId="e5f27aad-9e85-4200-9d93-9549444eaf21" providerId="ADAL" clId="{249D80AF-6840-42CB-9C81-3E1C5422DE4A}" dt="2025-01-09T15:49:50.049" v="52" actId="14100"/>
          <ac:spMkLst>
            <pc:docMk/>
            <pc:sldMk cId="2127356709" sldId="292"/>
            <ac:spMk id="34" creationId="{532D8F7E-58AF-88F2-85BE-727A7BAEF32C}"/>
          </ac:spMkLst>
        </pc:spChg>
        <pc:spChg chg="mod">
          <ac:chgData name="Elfi De Bolle" userId="e5f27aad-9e85-4200-9d93-9549444eaf21" providerId="ADAL" clId="{249D80AF-6840-42CB-9C81-3E1C5422DE4A}" dt="2025-01-09T16:05:31.551" v="613" actId="1076"/>
          <ac:spMkLst>
            <pc:docMk/>
            <pc:sldMk cId="2127356709" sldId="292"/>
            <ac:spMk id="35" creationId="{28635404-2123-0DAC-2401-0D7ADC99D57A}"/>
          </ac:spMkLst>
        </pc:spChg>
        <pc:spChg chg="add">
          <ac:chgData name="Elfi De Bolle" userId="e5f27aad-9e85-4200-9d93-9549444eaf21" providerId="ADAL" clId="{249D80AF-6840-42CB-9C81-3E1C5422DE4A}" dt="2025-01-09T16:04:55.778" v="606" actId="11529"/>
          <ac:spMkLst>
            <pc:docMk/>
            <pc:sldMk cId="2127356709" sldId="292"/>
            <ac:spMk id="40" creationId="{F1F05CE1-2681-2E89-B6B0-4E76724121D3}"/>
          </ac:spMkLst>
        </pc:spChg>
        <pc:spChg chg="add mod">
          <ac:chgData name="Elfi De Bolle" userId="e5f27aad-9e85-4200-9d93-9549444eaf21" providerId="ADAL" clId="{249D80AF-6840-42CB-9C81-3E1C5422DE4A}" dt="2025-01-09T16:05:22.904" v="611" actId="1076"/>
          <ac:spMkLst>
            <pc:docMk/>
            <pc:sldMk cId="2127356709" sldId="292"/>
            <ac:spMk id="41" creationId="{068B5220-45EA-D282-4127-930D3B34FD94}"/>
          </ac:spMkLst>
        </pc:spChg>
        <pc:picChg chg="mod">
          <ac:chgData name="Elfi De Bolle" userId="e5f27aad-9e85-4200-9d93-9549444eaf21" providerId="ADAL" clId="{249D80AF-6840-42CB-9C81-3E1C5422DE4A}" dt="2025-01-09T16:05:20.400" v="610" actId="1076"/>
          <ac:picMkLst>
            <pc:docMk/>
            <pc:sldMk cId="2127356709" sldId="292"/>
            <ac:picMk id="36" creationId="{CFFCE069-D8AB-ECC0-7441-479F22E3FE98}"/>
          </ac:picMkLst>
        </pc:picChg>
        <pc:inkChg chg="del">
          <ac:chgData name="Elfi De Bolle" userId="e5f27aad-9e85-4200-9d93-9549444eaf21" providerId="ADAL" clId="{249D80AF-6840-42CB-9C81-3E1C5422DE4A}" dt="2025-01-09T15:49:42.358" v="50" actId="478"/>
          <ac:inkMkLst>
            <pc:docMk/>
            <pc:sldMk cId="2127356709" sldId="292"/>
            <ac:inkMk id="37" creationId="{1C0D28C7-55FC-D4E0-1B2A-02ABBBDFB9D9}"/>
          </ac:inkMkLst>
        </pc:inkChg>
        <pc:inkChg chg="del">
          <ac:chgData name="Elfi De Bolle" userId="e5f27aad-9e85-4200-9d93-9549444eaf21" providerId="ADAL" clId="{249D80AF-6840-42CB-9C81-3E1C5422DE4A}" dt="2025-01-09T15:49:53.479" v="53" actId="478"/>
          <ac:inkMkLst>
            <pc:docMk/>
            <pc:sldMk cId="2127356709" sldId="292"/>
            <ac:inkMk id="38" creationId="{B477C086-BC32-B61C-FEED-9AD4E66D3ED8}"/>
          </ac:inkMkLst>
        </pc:inkChg>
      </pc:sldChg>
      <pc:sldChg chg="modSp">
        <pc:chgData name="Elfi De Bolle" userId="e5f27aad-9e85-4200-9d93-9549444eaf21" providerId="ADAL" clId="{249D80AF-6840-42CB-9C81-3E1C5422DE4A}" dt="2025-01-09T15:50:36.865" v="64" actId="732"/>
        <pc:sldMkLst>
          <pc:docMk/>
          <pc:sldMk cId="2226583020" sldId="293"/>
        </pc:sldMkLst>
        <pc:picChg chg="mod">
          <ac:chgData name="Elfi De Bolle" userId="e5f27aad-9e85-4200-9d93-9549444eaf21" providerId="ADAL" clId="{249D80AF-6840-42CB-9C81-3E1C5422DE4A}" dt="2025-01-09T15:50:23.809" v="60" actId="1076"/>
          <ac:picMkLst>
            <pc:docMk/>
            <pc:sldMk cId="2226583020" sldId="293"/>
            <ac:picMk id="34" creationId="{8BF9C69F-6B5C-DA90-DF67-BFEE9C213EDB}"/>
          </ac:picMkLst>
        </pc:picChg>
        <pc:picChg chg="mod">
          <ac:chgData name="Elfi De Bolle" userId="e5f27aad-9e85-4200-9d93-9549444eaf21" providerId="ADAL" clId="{249D80AF-6840-42CB-9C81-3E1C5422DE4A}" dt="2025-01-09T15:50:36.865" v="64" actId="732"/>
          <ac:picMkLst>
            <pc:docMk/>
            <pc:sldMk cId="2226583020" sldId="293"/>
            <ac:picMk id="1026" creationId="{4DB5C1D6-CFE5-E0F7-4C04-AE40F58FFFB1}"/>
          </ac:picMkLst>
        </pc:picChg>
        <pc:picChg chg="mod">
          <ac:chgData name="Elfi De Bolle" userId="e5f27aad-9e85-4200-9d93-9549444eaf21" providerId="ADAL" clId="{249D80AF-6840-42CB-9C81-3E1C5422DE4A}" dt="2025-01-09T15:50:22.585" v="59" actId="1076"/>
          <ac:picMkLst>
            <pc:docMk/>
            <pc:sldMk cId="2226583020" sldId="293"/>
            <ac:picMk id="1028" creationId="{4C50C1A2-76B6-47CC-70D1-845B2867B5B8}"/>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8:31.65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27.020"/>
    </inkml:context>
    <inkml:brush xml:id="br0">
      <inkml:brushProperty name="width" value="0.05" units="cm"/>
      <inkml:brushProperty name="height" value="0.05" units="cm"/>
      <inkml:brushProperty name="color" value="#AE198D"/>
      <inkml:brushProperty name="inkEffects" value="galaxy"/>
      <inkml:brushProperty name="anchorX" value="-3905.75879"/>
      <inkml:brushProperty name="anchorY" value="-5397.79102"/>
      <inkml:brushProperty name="scaleFactor" value="0.5"/>
    </inkml:brush>
  </inkml:definitions>
  <inkml:trace contextRef="#ctx0" brushRef="#br0">1 825 24575,'0'0'0,"0"-8"0,8-2 0,1 9 0,9 3 0,8 2 0,8 9 0,4-1 0,-4 9 0,2-2 0,-7 6 0,0-3 0,4 3 0,2-3 0,4 3 0,2 5 0,12-5 0,1-5 0,-8 4 0,-2-6 0,-2 5 0,0-4 0,0-4 0,1-4 0,-8 4 0,-32-12 0,1-1 0,0 1 0,-1-1 0,0 1 0,6 6 0,17 19 0,3 7 0,3-4 0,4-6 0,-5 2 0,2-6 0,2-6 0,-33-15 0,1 0 0,0 1 0,1-1 0,-1 0 0,0 1 0,0-1 0,6-1 0,-8 0 0,1 1 0,0-1 0,-1 1 0,1-1 0,0 0 0,-1 0 0,1 1 0,-1-1 0,1 0 0,-1-1 0,1 1 0,1-2 0,2-2 0,-1 0 0,-1 1 0,1-1 0,4-10 0,10-29 0,4-16 0,6-2 0,5-9 0,4-7 0,14-5 0,-7 5 0,1-12 0,9-1 0,0 7 0,-10 8 0,-10 10 0,-2 8 0,-1 7 0,-6 3 0,3-6 0,2-8 0,5-9 0,4 1 0,-6 13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7.604"/>
    </inkml:context>
    <inkml:brush xml:id="br0">
      <inkml:brushProperty name="width" value="0.05" units="cm"/>
      <inkml:brushProperty name="height" value="0.05" units="cm"/>
      <inkml:brushProperty name="color" value="#AE198D"/>
      <inkml:brushProperty name="inkEffects" value="galaxy"/>
      <inkml:brushProperty name="anchorX" value="-6603.76855"/>
      <inkml:brushProperty name="anchorY" value="-5419.24854"/>
      <inkml:brushProperty name="scaleFactor" value="0.5"/>
    </inkml:brush>
  </inkml:definitions>
  <inkml:trace contextRef="#ctx0" brushRef="#br0">1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8.668"/>
    </inkml:context>
    <inkml:brush xml:id="br0">
      <inkml:brushProperty name="width" value="0.05" units="cm"/>
      <inkml:brushProperty name="height" value="0.05" units="cm"/>
      <inkml:brushProperty name="color" value="#AE198D"/>
      <inkml:brushProperty name="inkEffects" value="galaxy"/>
      <inkml:brushProperty name="anchorX" value="-7450.43506"/>
      <inkml:brushProperty name="anchorY" value="-6265.91553"/>
      <inkml:brushProperty name="scaleFactor" value="0.5"/>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028"/>
    </inkml:context>
    <inkml:brush xml:id="br0">
      <inkml:brushProperty name="width" value="0.05" units="cm"/>
      <inkml:brushProperty name="height" value="0.05" units="cm"/>
      <inkml:brushProperty name="color" value="#AE198D"/>
      <inkml:brushProperty name="inkEffects" value="galaxy"/>
      <inkml:brushProperty name="anchorX" value="-8297.10156"/>
      <inkml:brushProperty name="anchorY" value="-7112.58203"/>
      <inkml:brushProperty name="scaleFactor" value="0.5"/>
    </inkml:brush>
  </inkml:definitions>
  <inkml:trace contextRef="#ctx0" brushRef="#br0">1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223"/>
    </inkml:context>
    <inkml:brush xml:id="br0">
      <inkml:brushProperty name="width" value="0.05" units="cm"/>
      <inkml:brushProperty name="height" value="0.05" units="cm"/>
      <inkml:brushProperty name="color" value="#AE198D"/>
      <inkml:brushProperty name="inkEffects" value="galaxy"/>
      <inkml:brushProperty name="anchorX" value="-9143.76855"/>
      <inkml:brushProperty name="anchorY" value="-7959.24902"/>
      <inkml:brushProperty name="scaleFactor" value="0.5"/>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7.649"/>
    </inkml:context>
    <inkml:brush xml:id="br0">
      <inkml:brushProperty name="width" value="0.05" units="cm"/>
      <inkml:brushProperty name="height" value="0.05" units="cm"/>
      <inkml:brushProperty name="color" value="#AE198D"/>
      <inkml:brushProperty name="inkEffects" value="galaxy"/>
      <inkml:brushProperty name="anchorX" value="-9990.43555"/>
      <inkml:brushProperty name="anchorY" value="-8805.91602"/>
      <inkml:brushProperty name="scaleFactor" value="0.5"/>
    </inkml:brush>
  </inkml:definitions>
  <inkml:trace contextRef="#ctx0" brushRef="#br0">1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135"/>
    </inkml:context>
    <inkml:brush xml:id="br0">
      <inkml:brushProperty name="width" value="0.05" units="cm"/>
      <inkml:brushProperty name="height" value="0.05" units="cm"/>
      <inkml:brushProperty name="color" value="#AE198D"/>
      <inkml:brushProperty name="inkEffects" value="galaxy"/>
      <inkml:brushProperty name="anchorX" value="-10837.10156"/>
      <inkml:brushProperty name="anchorY" value="-9652.58203"/>
      <inkml:brushProperty name="scaleFactor" value="0.5"/>
    </inkml:brush>
  </inkml:definitions>
  <inkml:trace contextRef="#ctx0" brushRef="#br0">1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767"/>
    </inkml:context>
    <inkml:brush xml:id="br0">
      <inkml:brushProperty name="width" value="0.05" units="cm"/>
      <inkml:brushProperty name="height" value="0.05" units="cm"/>
      <inkml:brushProperty name="color" value="#AE198D"/>
      <inkml:brushProperty name="inkEffects" value="galaxy"/>
      <inkml:brushProperty name="anchorX" value="-11683.76855"/>
      <inkml:brushProperty name="anchorY" value="-10499.24902"/>
      <inkml:brushProperty name="scaleFactor" value="0.5"/>
    </inkml:brush>
  </inkml:definitions>
  <inkml:trace contextRef="#ctx0" brushRef="#br0">1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278"/>
    </inkml:context>
    <inkml:brush xml:id="br0">
      <inkml:brushProperty name="width" value="0.05" units="cm"/>
      <inkml:brushProperty name="height" value="0.05" units="cm"/>
      <inkml:brushProperty name="color" value="#AE198D"/>
      <inkml:brushProperty name="inkEffects" value="galaxy"/>
      <inkml:brushProperty name="anchorX" value="-12530.43555"/>
      <inkml:brushProperty name="anchorY" value="-11345.91602"/>
      <inkml:brushProperty name="scaleFactor" value="0.5"/>
    </inkml:brush>
  </inkml:definitions>
  <inkml:trace contextRef="#ctx0" brushRef="#br0">1 118 24575,'0'0'0,"0"-8"0,9-11 0,28-27 0,0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898"/>
    </inkml:context>
    <inkml:brush xml:id="br0">
      <inkml:brushProperty name="width" value="0.05" units="cm"/>
      <inkml:brushProperty name="height" value="0.05" units="cm"/>
      <inkml:brushProperty name="color" value="#AE198D"/>
      <inkml:brushProperty name="inkEffects" value="galaxy"/>
      <inkml:brushProperty name="anchorX" value="-13460.59766"/>
      <inkml:brushProperty name="anchorY" value="-12074.61523"/>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3:28:35.30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 0,'997'0'0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7.604"/>
    </inkml:context>
    <inkml:brush xml:id="br0">
      <inkml:brushProperty name="width" value="0.05" units="cm"/>
      <inkml:brushProperty name="height" value="0.05" units="cm"/>
      <inkml:brushProperty name="color" value="#AE198D"/>
      <inkml:brushProperty name="inkEffects" value="galaxy"/>
      <inkml:brushProperty name="anchorX" value="-6603.76855"/>
      <inkml:brushProperty name="anchorY" value="-5419.24854"/>
      <inkml:brushProperty name="scaleFactor" value="0.5"/>
    </inkml:brush>
  </inkml:definitions>
  <inkml:trace contextRef="#ctx0" brushRef="#br0">1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8.668"/>
    </inkml:context>
    <inkml:brush xml:id="br0">
      <inkml:brushProperty name="width" value="0.05" units="cm"/>
      <inkml:brushProperty name="height" value="0.05" units="cm"/>
      <inkml:brushProperty name="color" value="#AE198D"/>
      <inkml:brushProperty name="inkEffects" value="galaxy"/>
      <inkml:brushProperty name="anchorX" value="-7450.43506"/>
      <inkml:brushProperty name="anchorY" value="-6265.91553"/>
      <inkml:brushProperty name="scaleFactor" value="0.5"/>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028"/>
    </inkml:context>
    <inkml:brush xml:id="br0">
      <inkml:brushProperty name="width" value="0.05" units="cm"/>
      <inkml:brushProperty name="height" value="0.05" units="cm"/>
      <inkml:brushProperty name="color" value="#AE198D"/>
      <inkml:brushProperty name="inkEffects" value="galaxy"/>
      <inkml:brushProperty name="anchorX" value="-8297.10156"/>
      <inkml:brushProperty name="anchorY" value="-7112.58203"/>
      <inkml:brushProperty name="scaleFactor" value="0.5"/>
    </inkml:brush>
  </inkml:definitions>
  <inkml:trace contextRef="#ctx0" brushRef="#br0">1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223"/>
    </inkml:context>
    <inkml:brush xml:id="br0">
      <inkml:brushProperty name="width" value="0.05" units="cm"/>
      <inkml:brushProperty name="height" value="0.05" units="cm"/>
      <inkml:brushProperty name="color" value="#AE198D"/>
      <inkml:brushProperty name="inkEffects" value="galaxy"/>
      <inkml:brushProperty name="anchorX" value="-9143.76855"/>
      <inkml:brushProperty name="anchorY" value="-7959.24902"/>
      <inkml:brushProperty name="scaleFactor" value="0.5"/>
    </inkml:brush>
  </inkml:definitions>
  <inkml:trace contextRef="#ctx0" brushRef="#br0">1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7.649"/>
    </inkml:context>
    <inkml:brush xml:id="br0">
      <inkml:brushProperty name="width" value="0.05" units="cm"/>
      <inkml:brushProperty name="height" value="0.05" units="cm"/>
      <inkml:brushProperty name="color" value="#AE198D"/>
      <inkml:brushProperty name="inkEffects" value="galaxy"/>
      <inkml:brushProperty name="anchorX" value="-9990.43555"/>
      <inkml:brushProperty name="anchorY" value="-8805.91602"/>
      <inkml:brushProperty name="scaleFactor" value="0.5"/>
    </inkml:brush>
  </inkml:definitions>
  <inkml:trace contextRef="#ctx0" brushRef="#br0">1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135"/>
    </inkml:context>
    <inkml:brush xml:id="br0">
      <inkml:brushProperty name="width" value="0.05" units="cm"/>
      <inkml:brushProperty name="height" value="0.05" units="cm"/>
      <inkml:brushProperty name="color" value="#AE198D"/>
      <inkml:brushProperty name="inkEffects" value="galaxy"/>
      <inkml:brushProperty name="anchorX" value="-10837.10156"/>
      <inkml:brushProperty name="anchorY" value="-9652.58203"/>
      <inkml:brushProperty name="scaleFactor" value="0.5"/>
    </inkml:brush>
  </inkml:definitions>
  <inkml:trace contextRef="#ctx0" brushRef="#br0">1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767"/>
    </inkml:context>
    <inkml:brush xml:id="br0">
      <inkml:brushProperty name="width" value="0.05" units="cm"/>
      <inkml:brushProperty name="height" value="0.05" units="cm"/>
      <inkml:brushProperty name="color" value="#AE198D"/>
      <inkml:brushProperty name="inkEffects" value="galaxy"/>
      <inkml:brushProperty name="anchorX" value="-11683.76855"/>
      <inkml:brushProperty name="anchorY" value="-10499.24902"/>
      <inkml:brushProperty name="scaleFactor" value="0.5"/>
    </inkml:brush>
  </inkml:definitions>
  <inkml:trace contextRef="#ctx0" brushRef="#br0">1 0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278"/>
    </inkml:context>
    <inkml:brush xml:id="br0">
      <inkml:brushProperty name="width" value="0.05" units="cm"/>
      <inkml:brushProperty name="height" value="0.05" units="cm"/>
      <inkml:brushProperty name="color" value="#AE198D"/>
      <inkml:brushProperty name="inkEffects" value="galaxy"/>
      <inkml:brushProperty name="anchorX" value="-12530.43555"/>
      <inkml:brushProperty name="anchorY" value="-11345.91602"/>
      <inkml:brushProperty name="scaleFactor" value="0.5"/>
    </inkml:brush>
  </inkml:definitions>
  <inkml:trace contextRef="#ctx0" brushRef="#br0">1 118 24575,'0'0'0,"0"-8"0,9-11 0,28-27 0,0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898"/>
    </inkml:context>
    <inkml:brush xml:id="br0">
      <inkml:brushProperty name="width" value="0.05" units="cm"/>
      <inkml:brushProperty name="height" value="0.05" units="cm"/>
      <inkml:brushProperty name="color" value="#AE198D"/>
      <inkml:brushProperty name="inkEffects" value="galaxy"/>
      <inkml:brushProperty name="anchorX" value="-13460.59766"/>
      <inkml:brushProperty name="anchorY" value="-12074.61523"/>
      <inkml:brushProperty name="scaleFactor" value="0.5"/>
    </inkml:brush>
  </inkml:definitions>
  <inkml:trace contextRef="#ctx0" brushRef="#br0">1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7.604"/>
    </inkml:context>
    <inkml:brush xml:id="br0">
      <inkml:brushProperty name="width" value="0.05" units="cm"/>
      <inkml:brushProperty name="height" value="0.05" units="cm"/>
      <inkml:brushProperty name="color" value="#AE198D"/>
      <inkml:brushProperty name="inkEffects" value="galaxy"/>
      <inkml:brushProperty name="anchorX" value="-6603.76855"/>
      <inkml:brushProperty name="anchorY" value="-5419.24854"/>
      <inkml:brushProperty name="scaleFactor" value="0.5"/>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9:01.20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94,'1'-1,"-1"0,0 0,0 1,1-1,-1 0,0 0,1 0,-1 0,1 0,-1 1,1-1,0 0,-1 0,1 1,0-1,-1 0,1 1,0-1,0 1,0-1,-1 1,1-1,2 0,23-8,-23 8,36-6,-1 1,1 2,0 1,62 5,54-4,-131-1,0-2,26-7,-24 5,37-6,162 7,-184 7,-27-1,0 1,1 1,-1 0,0 1,-1 1,1 0,-1 0,19 10,-7 0,-1 1,0 0,26 24,-18-14,-3-4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8.668"/>
    </inkml:context>
    <inkml:brush xml:id="br0">
      <inkml:brushProperty name="width" value="0.05" units="cm"/>
      <inkml:brushProperty name="height" value="0.05" units="cm"/>
      <inkml:brushProperty name="color" value="#AE198D"/>
      <inkml:brushProperty name="inkEffects" value="galaxy"/>
      <inkml:brushProperty name="anchorX" value="-7450.43506"/>
      <inkml:brushProperty name="anchorY" value="-6265.91553"/>
      <inkml:brushProperty name="scaleFactor" value="0.5"/>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028"/>
    </inkml:context>
    <inkml:brush xml:id="br0">
      <inkml:brushProperty name="width" value="0.05" units="cm"/>
      <inkml:brushProperty name="height" value="0.05" units="cm"/>
      <inkml:brushProperty name="color" value="#AE198D"/>
      <inkml:brushProperty name="inkEffects" value="galaxy"/>
      <inkml:brushProperty name="anchorX" value="-8297.10156"/>
      <inkml:brushProperty name="anchorY" value="-7112.58203"/>
      <inkml:brushProperty name="scaleFactor" value="0.5"/>
    </inkml:brush>
  </inkml:definitions>
  <inkml:trace contextRef="#ctx0" brushRef="#br0">1 1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223"/>
    </inkml:context>
    <inkml:brush xml:id="br0">
      <inkml:brushProperty name="width" value="0.05" units="cm"/>
      <inkml:brushProperty name="height" value="0.05" units="cm"/>
      <inkml:brushProperty name="color" value="#AE198D"/>
      <inkml:brushProperty name="inkEffects" value="galaxy"/>
      <inkml:brushProperty name="anchorX" value="-9143.76855"/>
      <inkml:brushProperty name="anchorY" value="-7959.24902"/>
      <inkml:brushProperty name="scaleFactor" value="0.5"/>
    </inkml:brush>
  </inkml:definitions>
  <inkml:trace contextRef="#ctx0" brushRef="#br0">1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7.649"/>
    </inkml:context>
    <inkml:brush xml:id="br0">
      <inkml:brushProperty name="width" value="0.05" units="cm"/>
      <inkml:brushProperty name="height" value="0.05" units="cm"/>
      <inkml:brushProperty name="color" value="#AE198D"/>
      <inkml:brushProperty name="inkEffects" value="galaxy"/>
      <inkml:brushProperty name="anchorX" value="-9990.43555"/>
      <inkml:brushProperty name="anchorY" value="-8805.91602"/>
      <inkml:brushProperty name="scaleFactor" value="0.5"/>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135"/>
    </inkml:context>
    <inkml:brush xml:id="br0">
      <inkml:brushProperty name="width" value="0.05" units="cm"/>
      <inkml:brushProperty name="height" value="0.05" units="cm"/>
      <inkml:brushProperty name="color" value="#AE198D"/>
      <inkml:brushProperty name="inkEffects" value="galaxy"/>
      <inkml:brushProperty name="anchorX" value="-10837.10156"/>
      <inkml:brushProperty name="anchorY" value="-9652.58203"/>
      <inkml:brushProperty name="scaleFactor" value="0.5"/>
    </inkml:brush>
  </inkml:definitions>
  <inkml:trace contextRef="#ctx0" brushRef="#br0">1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767"/>
    </inkml:context>
    <inkml:brush xml:id="br0">
      <inkml:brushProperty name="width" value="0.05" units="cm"/>
      <inkml:brushProperty name="height" value="0.05" units="cm"/>
      <inkml:brushProperty name="color" value="#AE198D"/>
      <inkml:brushProperty name="inkEffects" value="galaxy"/>
      <inkml:brushProperty name="anchorX" value="-11683.76855"/>
      <inkml:brushProperty name="anchorY" value="-10499.24902"/>
      <inkml:brushProperty name="scaleFactor" value="0.5"/>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278"/>
    </inkml:context>
    <inkml:brush xml:id="br0">
      <inkml:brushProperty name="width" value="0.05" units="cm"/>
      <inkml:brushProperty name="height" value="0.05" units="cm"/>
      <inkml:brushProperty name="color" value="#AE198D"/>
      <inkml:brushProperty name="inkEffects" value="galaxy"/>
      <inkml:brushProperty name="anchorX" value="-12530.43555"/>
      <inkml:brushProperty name="anchorY" value="-11345.91602"/>
      <inkml:brushProperty name="scaleFactor" value="0.5"/>
    </inkml:brush>
  </inkml:definitions>
  <inkml:trace contextRef="#ctx0" brushRef="#br0">1 118 24575,'0'0'0,"0"-8"0,9-11 0,28-27 0,0 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898"/>
    </inkml:context>
    <inkml:brush xml:id="br0">
      <inkml:brushProperty name="width" value="0.05" units="cm"/>
      <inkml:brushProperty name="height" value="0.05" units="cm"/>
      <inkml:brushProperty name="color" value="#AE198D"/>
      <inkml:brushProperty name="inkEffects" value="galaxy"/>
      <inkml:brushProperty name="anchorX" value="-13460.59766"/>
      <inkml:brushProperty name="anchorY" value="-12074.61523"/>
      <inkml:brushProperty name="scaleFactor" value="0.5"/>
    </inkml:brush>
  </inkml:definitions>
  <inkml:trace contextRef="#ctx0" brushRef="#br0">1 1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7.604"/>
    </inkml:context>
    <inkml:brush xml:id="br0">
      <inkml:brushProperty name="width" value="0.05" units="cm"/>
      <inkml:brushProperty name="height" value="0.05" units="cm"/>
      <inkml:brushProperty name="color" value="#AE198D"/>
      <inkml:brushProperty name="inkEffects" value="galaxy"/>
      <inkml:brushProperty name="anchorX" value="-6603.76855"/>
      <inkml:brushProperty name="anchorY" value="-5419.24854"/>
      <inkml:brushProperty name="scaleFactor" value="0.5"/>
    </inkml:brush>
  </inkml:definitions>
  <inkml:trace contextRef="#ctx0" brushRef="#br0">1 0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8.668"/>
    </inkml:context>
    <inkml:brush xml:id="br0">
      <inkml:brushProperty name="width" value="0.05" units="cm"/>
      <inkml:brushProperty name="height" value="0.05" units="cm"/>
      <inkml:brushProperty name="color" value="#AE198D"/>
      <inkml:brushProperty name="inkEffects" value="galaxy"/>
      <inkml:brushProperty name="anchorX" value="-7450.43506"/>
      <inkml:brushProperty name="anchorY" value="-6265.91553"/>
      <inkml:brushProperty name="scaleFactor" value="0.5"/>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9:02.65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49,'0'-1,"1"-1,-1 1,1-1,-1 0,1 1,0-1,-1 1,1 0,0-1,0 1,0 0,0-1,0 1,0 0,1 0,-1 0,0 0,1 0,-1 0,0 0,1 1,-1-1,1 0,0 1,-1-1,4 0,6-2,1 1,17-3,-24 5,86-7,117 7,-95 2,-80 0,1 2,-1 2,47 13,-30-7,20 8,-46-12,1-1,35 5,-24-9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028"/>
    </inkml:context>
    <inkml:brush xml:id="br0">
      <inkml:brushProperty name="width" value="0.05" units="cm"/>
      <inkml:brushProperty name="height" value="0.05" units="cm"/>
      <inkml:brushProperty name="color" value="#AE198D"/>
      <inkml:brushProperty name="inkEffects" value="galaxy"/>
      <inkml:brushProperty name="anchorX" value="-8297.10156"/>
      <inkml:brushProperty name="anchorY" value="-7112.58203"/>
      <inkml:brushProperty name="scaleFactor" value="0.5"/>
    </inkml:brush>
  </inkml:definitions>
  <inkml:trace contextRef="#ctx0" brushRef="#br0">1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223"/>
    </inkml:context>
    <inkml:brush xml:id="br0">
      <inkml:brushProperty name="width" value="0.05" units="cm"/>
      <inkml:brushProperty name="height" value="0.05" units="cm"/>
      <inkml:brushProperty name="color" value="#AE198D"/>
      <inkml:brushProperty name="inkEffects" value="galaxy"/>
      <inkml:brushProperty name="anchorX" value="-9143.76855"/>
      <inkml:brushProperty name="anchorY" value="-7959.24902"/>
      <inkml:brushProperty name="scaleFactor" value="0.5"/>
    </inkml:brush>
  </inkml:definitions>
  <inkml:trace contextRef="#ctx0" brushRef="#br0">1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7.649"/>
    </inkml:context>
    <inkml:brush xml:id="br0">
      <inkml:brushProperty name="width" value="0.05" units="cm"/>
      <inkml:brushProperty name="height" value="0.05" units="cm"/>
      <inkml:brushProperty name="color" value="#AE198D"/>
      <inkml:brushProperty name="inkEffects" value="galaxy"/>
      <inkml:brushProperty name="anchorX" value="-9990.43555"/>
      <inkml:brushProperty name="anchorY" value="-8805.91602"/>
      <inkml:brushProperty name="scaleFactor" value="0.5"/>
    </inkml:brush>
  </inkml:definitions>
  <inkml:trace contextRef="#ctx0" brushRef="#br0">1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135"/>
    </inkml:context>
    <inkml:brush xml:id="br0">
      <inkml:brushProperty name="width" value="0.05" units="cm"/>
      <inkml:brushProperty name="height" value="0.05" units="cm"/>
      <inkml:brushProperty name="color" value="#AE198D"/>
      <inkml:brushProperty name="inkEffects" value="galaxy"/>
      <inkml:brushProperty name="anchorX" value="-10837.10156"/>
      <inkml:brushProperty name="anchorY" value="-9652.58203"/>
      <inkml:brushProperty name="scaleFactor" value="0.5"/>
    </inkml:brush>
  </inkml:definitions>
  <inkml:trace contextRef="#ctx0" brushRef="#br0">1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767"/>
    </inkml:context>
    <inkml:brush xml:id="br0">
      <inkml:brushProperty name="width" value="0.05" units="cm"/>
      <inkml:brushProperty name="height" value="0.05" units="cm"/>
      <inkml:brushProperty name="color" value="#AE198D"/>
      <inkml:brushProperty name="inkEffects" value="galaxy"/>
      <inkml:brushProperty name="anchorX" value="-11683.76855"/>
      <inkml:brushProperty name="anchorY" value="-10499.24902"/>
      <inkml:brushProperty name="scaleFactor" value="0.5"/>
    </inkml:brush>
  </inkml:definitions>
  <inkml:trace contextRef="#ctx0" brushRef="#br0">1 0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278"/>
    </inkml:context>
    <inkml:brush xml:id="br0">
      <inkml:brushProperty name="width" value="0.05" units="cm"/>
      <inkml:brushProperty name="height" value="0.05" units="cm"/>
      <inkml:brushProperty name="color" value="#AE198D"/>
      <inkml:brushProperty name="inkEffects" value="galaxy"/>
      <inkml:brushProperty name="anchorX" value="-12530.43555"/>
      <inkml:brushProperty name="anchorY" value="-11345.91602"/>
      <inkml:brushProperty name="scaleFactor" value="0.5"/>
    </inkml:brush>
  </inkml:definitions>
  <inkml:trace contextRef="#ctx0" brushRef="#br0">1 118 24575,'0'0'0,"0"-8"0,9-11 0,28-27 0,0 1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898"/>
    </inkml:context>
    <inkml:brush xml:id="br0">
      <inkml:brushProperty name="width" value="0.05" units="cm"/>
      <inkml:brushProperty name="height" value="0.05" units="cm"/>
      <inkml:brushProperty name="color" value="#AE198D"/>
      <inkml:brushProperty name="inkEffects" value="galaxy"/>
      <inkml:brushProperty name="anchorX" value="-13460.59766"/>
      <inkml:brushProperty name="anchorY" value="-12074.61523"/>
      <inkml:brushProperty name="scaleFactor" value="0.5"/>
    </inkml:brush>
  </inkml:definitions>
  <inkml:trace contextRef="#ctx0" brushRef="#br0">1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4:11:14.869"/>
    </inkml:context>
    <inkml:brush xml:id="br0">
      <inkml:brushProperty name="width" value="0.035" units="cm"/>
      <inkml:brushProperty name="height" value="0.035" units="cm"/>
    </inkml:brush>
  </inkml:definitions>
  <inkml:trace contextRef="#ctx0" brushRef="#br0">0 0 24575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7.604"/>
    </inkml:context>
    <inkml:brush xml:id="br0">
      <inkml:brushProperty name="width" value="0.05" units="cm"/>
      <inkml:brushProperty name="height" value="0.05" units="cm"/>
      <inkml:brushProperty name="color" value="#AE198D"/>
      <inkml:brushProperty name="inkEffects" value="galaxy"/>
      <inkml:brushProperty name="anchorX" value="-6603.76855"/>
      <inkml:brushProperty name="anchorY" value="-5419.24854"/>
      <inkml:brushProperty name="scaleFactor" value="0.5"/>
    </inkml:brush>
  </inkml:definitions>
  <inkml:trace contextRef="#ctx0" brushRef="#br0">1 0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8.668"/>
    </inkml:context>
    <inkml:brush xml:id="br0">
      <inkml:brushProperty name="width" value="0.05" units="cm"/>
      <inkml:brushProperty name="height" value="0.05" units="cm"/>
      <inkml:brushProperty name="color" value="#AE198D"/>
      <inkml:brushProperty name="inkEffects" value="galaxy"/>
      <inkml:brushProperty name="anchorX" value="-7450.43506"/>
      <inkml:brushProperty name="anchorY" value="-6265.91553"/>
      <inkml:brushProperty name="scaleFactor" value="0.5"/>
    </inkml:brush>
  </inkml:definitions>
  <inkml:trace contextRef="#ctx0" brushRef="#br0">1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9:03.86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0,'15'1,"-1"1,1 0,-1 1,16 5,14 3,64 14,-62-13,1-2,78 7,-2-17,20 2,-123 0,0 2,33 9,-31-7,8 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028"/>
    </inkml:context>
    <inkml:brush xml:id="br0">
      <inkml:brushProperty name="width" value="0.05" units="cm"/>
      <inkml:brushProperty name="height" value="0.05" units="cm"/>
      <inkml:brushProperty name="color" value="#AE198D"/>
      <inkml:brushProperty name="inkEffects" value="galaxy"/>
      <inkml:brushProperty name="anchorX" value="-8297.10156"/>
      <inkml:brushProperty name="anchorY" value="-7112.58203"/>
      <inkml:brushProperty name="scaleFactor" value="0.5"/>
    </inkml:brush>
  </inkml:definitions>
  <inkml:trace contextRef="#ctx0" brushRef="#br0">1 1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49.223"/>
    </inkml:context>
    <inkml:brush xml:id="br0">
      <inkml:brushProperty name="width" value="0.05" units="cm"/>
      <inkml:brushProperty name="height" value="0.05" units="cm"/>
      <inkml:brushProperty name="color" value="#AE198D"/>
      <inkml:brushProperty name="inkEffects" value="galaxy"/>
      <inkml:brushProperty name="anchorX" value="-9143.76855"/>
      <inkml:brushProperty name="anchorY" value="-7959.24902"/>
      <inkml:brushProperty name="scaleFactor" value="0.5"/>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7.649"/>
    </inkml:context>
    <inkml:brush xml:id="br0">
      <inkml:brushProperty name="width" value="0.05" units="cm"/>
      <inkml:brushProperty name="height" value="0.05" units="cm"/>
      <inkml:brushProperty name="color" value="#AE198D"/>
      <inkml:brushProperty name="inkEffects" value="galaxy"/>
      <inkml:brushProperty name="anchorX" value="-9990.43555"/>
      <inkml:brushProperty name="anchorY" value="-8805.91602"/>
      <inkml:brushProperty name="scaleFactor" value="0.5"/>
    </inkml:brush>
  </inkml:definitions>
  <inkml:trace contextRef="#ctx0" brushRef="#br0">1 0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135"/>
    </inkml:context>
    <inkml:brush xml:id="br0">
      <inkml:brushProperty name="width" value="0.05" units="cm"/>
      <inkml:brushProperty name="height" value="0.05" units="cm"/>
      <inkml:brushProperty name="color" value="#AE198D"/>
      <inkml:brushProperty name="inkEffects" value="galaxy"/>
      <inkml:brushProperty name="anchorX" value="-10837.10156"/>
      <inkml:brushProperty name="anchorY" value="-9652.58203"/>
      <inkml:brushProperty name="scaleFactor" value="0.5"/>
    </inkml:brush>
  </inkml:definitions>
  <inkml:trace contextRef="#ctx0" brushRef="#br0">1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8.767"/>
    </inkml:context>
    <inkml:brush xml:id="br0">
      <inkml:brushProperty name="width" value="0.05" units="cm"/>
      <inkml:brushProperty name="height" value="0.05" units="cm"/>
      <inkml:brushProperty name="color" value="#AE198D"/>
      <inkml:brushProperty name="inkEffects" value="galaxy"/>
      <inkml:brushProperty name="anchorX" value="-11683.76855"/>
      <inkml:brushProperty name="anchorY" value="-10499.24902"/>
      <inkml:brushProperty name="scaleFactor" value="0.5"/>
    </inkml:brush>
  </inkml:definitions>
  <inkml:trace contextRef="#ctx0" brushRef="#br0">1 0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278"/>
    </inkml:context>
    <inkml:brush xml:id="br0">
      <inkml:brushProperty name="width" value="0.05" units="cm"/>
      <inkml:brushProperty name="height" value="0.05" units="cm"/>
      <inkml:brushProperty name="color" value="#AE198D"/>
      <inkml:brushProperty name="inkEffects" value="galaxy"/>
      <inkml:brushProperty name="anchorX" value="-12530.43555"/>
      <inkml:brushProperty name="anchorY" value="-11345.91602"/>
      <inkml:brushProperty name="scaleFactor" value="0.5"/>
    </inkml:brush>
  </inkml:definitions>
  <inkml:trace contextRef="#ctx0" brushRef="#br0">1 118 24575,'0'0'0,"0"-8"0,9-11 0,28-27 0,0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59.898"/>
    </inkml:context>
    <inkml:brush xml:id="br0">
      <inkml:brushProperty name="width" value="0.05" units="cm"/>
      <inkml:brushProperty name="height" value="0.05" units="cm"/>
      <inkml:brushProperty name="color" value="#AE198D"/>
      <inkml:brushProperty name="inkEffects" value="galaxy"/>
      <inkml:brushProperty name="anchorX" value="-13460.59766"/>
      <inkml:brushProperty name="anchorY" value="-12074.61523"/>
      <inkml:brushProperty name="scaleFactor" value="0.5"/>
    </inkml:brush>
  </inkml:definitions>
  <inkml:trace contextRef="#ctx0" brushRef="#br0">1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9:26.63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0,'0'8,"0"3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9:26.63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0,'0'8,"0"3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17T13:28:31.654"/>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24.942"/>
    </inkml:context>
    <inkml:brush xml:id="br0">
      <inkml:brushProperty name="width" value="0.05" units="cm"/>
      <inkml:brushProperty name="height" value="0.05" units="cm"/>
      <inkml:brushProperty name="color" value="#AE198D"/>
      <inkml:brushProperty name="inkEffects" value="galaxy"/>
      <inkml:brushProperty name="anchorX" value="-2090.15894"/>
      <inkml:brushProperty name="anchorY" value="-1714.89111"/>
      <inkml:brushProperty name="scaleFactor" value="0.5"/>
    </inkml:brush>
  </inkml:definitions>
  <inkml:trace contextRef="#ctx0" brushRef="#br0">0 0 24575,'0'0'0,"0"7"0,0 13 0,0 7 0,0 8 0,0 6 0,0 3 0,0 2 0,0 2 0,0-1 0,9-9 0,1-1 0,8 0 0,-1 1 0,-2 2 0,5 2 0,6 10 0,6 2 0,-4 1 0,4-2 0,-6-2 0,-6-2 0,-7-1 0,4-1 0,-4-2 0,6-9 0,7 0 0,-3-1 0,-4 3 0,4 10 0,-4 4 0,4-9 0,-4 0 0,-4-1 0,5-10 0,-5 1 0,-2 1 0,-4 2 0,-3 3 0,-3 2 0,-2 3 0,-1 0 0,8-8 0,0 1 0,9 8 0,0 3 0,6 2 0,-2-1 0,5 10 0,-5-2 0,5-9 0,-5-4 0,4-10 0,-4-3 0,-4 2 0,3 2 0,-4 2 0,-4 4 0,-4 2 0,-2 1 0,-4 1 0,8 1 0,0 0 0,-1 0 0,-2 0 0,7-10 0,-2 0 0,-1 1 0,6-8 0,-2-8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27.020"/>
    </inkml:context>
    <inkml:brush xml:id="br0">
      <inkml:brushProperty name="width" value="0.05" units="cm"/>
      <inkml:brushProperty name="height" value="0.05" units="cm"/>
      <inkml:brushProperty name="color" value="#AE198D"/>
      <inkml:brushProperty name="inkEffects" value="galaxy"/>
      <inkml:brushProperty name="anchorX" value="-3905.75879"/>
      <inkml:brushProperty name="anchorY" value="-5397.79102"/>
      <inkml:brushProperty name="scaleFactor" value="0.5"/>
    </inkml:brush>
  </inkml:definitions>
  <inkml:trace contextRef="#ctx0" brushRef="#br0">1 825 24575,'0'0'0,"0"-8"0,8-2 0,1 9 0,9 3 0,8 2 0,8 9 0,4-1 0,-4 9 0,2-2 0,-7 6 0,0-3 0,4 3 0,2-3 0,4 3 0,2 5 0,12-5 0,1-5 0,-8 4 0,-2-6 0,-2 5 0,0-4 0,0-4 0,1-4 0,-8 4 0,-32-12 0,1-1 0,0 1 0,-1-1 0,0 1 0,6 6 0,17 19 0,3 7 0,3-4 0,4-6 0,-5 2 0,2-6 0,2-6 0,-33-15 0,1 0 0,0 1 0,1-1 0,-1 0 0,0 1 0,0-1 0,6-1 0,-8 0 0,1 1 0,0-1 0,-1 1 0,1-1 0,0 0 0,-1 0 0,1 1 0,-1-1 0,1 0 0,-1-1 0,1 1 0,1-2 0,2-2 0,-1 0 0,-1 1 0,1-1 0,4-10 0,10-29 0,4-16 0,6-2 0,5-9 0,4-7 0,14-5 0,-7 5 0,1-12 0,9-1 0,0 7 0,-10 8 0,-10 10 0,-2 8 0,-1 7 0,-6 3 0,3-6 0,2-8 0,5-9 0,4 1 0,-6 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7T17:20:24.942"/>
    </inkml:context>
    <inkml:brush xml:id="br0">
      <inkml:brushProperty name="width" value="0.05" units="cm"/>
      <inkml:brushProperty name="height" value="0.05" units="cm"/>
      <inkml:brushProperty name="color" value="#AE198D"/>
      <inkml:brushProperty name="inkEffects" value="galaxy"/>
      <inkml:brushProperty name="anchorX" value="-2090.15894"/>
      <inkml:brushProperty name="anchorY" value="-1714.89111"/>
      <inkml:brushProperty name="scaleFactor" value="0.5"/>
    </inkml:brush>
  </inkml:definitions>
  <inkml:trace contextRef="#ctx0" brushRef="#br0">0 0 24575,'0'0'0,"0"7"0,0 13 0,0 7 0,0 8 0,0 6 0,0 3 0,0 2 0,0 2 0,0-1 0,9-9 0,1-1 0,8 0 0,-1 1 0,-2 2 0,5 2 0,6 10 0,6 2 0,-4 1 0,4-2 0,-6-2 0,-6-2 0,-7-1 0,4-1 0,-4-2 0,6-9 0,7 0 0,-3-1 0,-4 3 0,4 10 0,-4 4 0,4-9 0,-4 0 0,-4-1 0,5-10 0,-5 1 0,-2 1 0,-4 2 0,-3 3 0,-3 2 0,-2 3 0,-1 0 0,8-8 0,0 1 0,9 8 0,0 3 0,6 2 0,-2-1 0,5 10 0,-5-2 0,5-9 0,-5-4 0,4-10 0,-4-3 0,-4 2 0,3 2 0,-4 2 0,-4 4 0,-4 2 0,-2 1 0,-4 1 0,8 1 0,0 0 0,-1 0 0,-2 0 0,7-10 0,-2 0 0,-1 1 0,6-8 0,-2-8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9C5A2-46E8-4249-9FF0-1B00628E8120}" type="datetimeFigureOut">
              <a:rPr lang="nl-BE" smtClean="0"/>
              <a:t>9/01/2025</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483F6-321D-4FE9-B4B9-E27D1CB4249F}" type="slidenum">
              <a:rPr lang="nl-BE" smtClean="0"/>
              <a:t>‹nr.›</a:t>
            </a:fld>
            <a:endParaRPr lang="nl-BE"/>
          </a:p>
        </p:txBody>
      </p:sp>
    </p:spTree>
    <p:extLst>
      <p:ext uri="{BB962C8B-B14F-4D97-AF65-F5344CB8AC3E}">
        <p14:creationId xmlns:p14="http://schemas.microsoft.com/office/powerpoint/2010/main" val="407169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nemen we ze eerst mee in het verhaal dat we niet enkel meer achter een pc op het internet zitten en de oude site hier niet voor gemaakt was</a:t>
            </a:r>
            <a:endParaRPr lang="nl-BE" dirty="0"/>
          </a:p>
        </p:txBody>
      </p:sp>
      <p:sp>
        <p:nvSpPr>
          <p:cNvPr id="4" name="Tijdelijke aanduiding voor dianummer 3"/>
          <p:cNvSpPr>
            <a:spLocks noGrp="1"/>
          </p:cNvSpPr>
          <p:nvPr>
            <p:ph type="sldNum" sz="quarter" idx="5"/>
          </p:nvPr>
        </p:nvSpPr>
        <p:spPr/>
        <p:txBody>
          <a:bodyPr/>
          <a:lstStyle/>
          <a:p>
            <a:fld id="{609483F6-321D-4FE9-B4B9-E27D1CB4249F}" type="slidenum">
              <a:rPr lang="nl-BE" smtClean="0"/>
              <a:t>3</a:t>
            </a:fld>
            <a:endParaRPr lang="nl-BE"/>
          </a:p>
        </p:txBody>
      </p:sp>
    </p:spTree>
    <p:extLst>
      <p:ext uri="{BB962C8B-B14F-4D97-AF65-F5344CB8AC3E}">
        <p14:creationId xmlns:p14="http://schemas.microsoft.com/office/powerpoint/2010/main" val="322445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voorbeelden van de oude site op een gsm. Je ziet alles wordt verkleind en niet leesboor tot je vergroot het maar dan verlies je de helft van de tekst. Tijd om alles aan te passen en </a:t>
            </a:r>
            <a:r>
              <a:rPr lang="nl-NL" dirty="0" err="1"/>
              <a:t>future</a:t>
            </a:r>
            <a:r>
              <a:rPr lang="nl-NL" dirty="0"/>
              <a:t> </a:t>
            </a:r>
            <a:r>
              <a:rPr lang="nl-NL" dirty="0" err="1"/>
              <a:t>proof</a:t>
            </a:r>
            <a:r>
              <a:rPr lang="nl-NL" dirty="0"/>
              <a:t> te maken</a:t>
            </a:r>
            <a:endParaRPr lang="nl-BE" dirty="0"/>
          </a:p>
        </p:txBody>
      </p:sp>
      <p:sp>
        <p:nvSpPr>
          <p:cNvPr id="4" name="Tijdelijke aanduiding voor dianummer 3"/>
          <p:cNvSpPr>
            <a:spLocks noGrp="1"/>
          </p:cNvSpPr>
          <p:nvPr>
            <p:ph type="sldNum" sz="quarter" idx="5"/>
          </p:nvPr>
        </p:nvSpPr>
        <p:spPr/>
        <p:txBody>
          <a:bodyPr/>
          <a:lstStyle/>
          <a:p>
            <a:fld id="{609483F6-321D-4FE9-B4B9-E27D1CB4249F}" type="slidenum">
              <a:rPr lang="nl-BE" smtClean="0"/>
              <a:t>4</a:t>
            </a:fld>
            <a:endParaRPr lang="nl-BE"/>
          </a:p>
        </p:txBody>
      </p:sp>
    </p:spTree>
    <p:extLst>
      <p:ext uri="{BB962C8B-B14F-4D97-AF65-F5344CB8AC3E}">
        <p14:creationId xmlns:p14="http://schemas.microsoft.com/office/powerpoint/2010/main" val="77193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website is goed leesbaar op verschillende soorten schermen: pc, laptop, tablet, gsm</a:t>
            </a:r>
            <a:endParaRPr lang="nl-BE" dirty="0"/>
          </a:p>
        </p:txBody>
      </p:sp>
      <p:sp>
        <p:nvSpPr>
          <p:cNvPr id="4" name="Tijdelijke aanduiding voor dianummer 3"/>
          <p:cNvSpPr>
            <a:spLocks noGrp="1"/>
          </p:cNvSpPr>
          <p:nvPr>
            <p:ph type="sldNum" sz="quarter" idx="5"/>
          </p:nvPr>
        </p:nvSpPr>
        <p:spPr/>
        <p:txBody>
          <a:bodyPr/>
          <a:lstStyle/>
          <a:p>
            <a:fld id="{609483F6-321D-4FE9-B4B9-E27D1CB4249F}" type="slidenum">
              <a:rPr lang="nl-BE" smtClean="0"/>
              <a:t>6</a:t>
            </a:fld>
            <a:endParaRPr lang="nl-BE"/>
          </a:p>
        </p:txBody>
      </p:sp>
    </p:spTree>
    <p:extLst>
      <p:ext uri="{BB962C8B-B14F-4D97-AF65-F5344CB8AC3E}">
        <p14:creationId xmlns:p14="http://schemas.microsoft.com/office/powerpoint/2010/main" val="195307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vertel je het verhaal van online betalen via een </a:t>
            </a:r>
            <a:r>
              <a:rPr lang="nl-NL" dirty="0" err="1"/>
              <a:t>qr</a:t>
            </a:r>
            <a:r>
              <a:rPr lang="nl-NL" dirty="0"/>
              <a:t> code: apps om te installeren zijn </a:t>
            </a:r>
            <a:r>
              <a:rPr lang="nl-NL" dirty="0" err="1"/>
              <a:t>payconniq</a:t>
            </a:r>
            <a:r>
              <a:rPr lang="nl-NL" dirty="0"/>
              <a:t> of de eigen </a:t>
            </a:r>
            <a:r>
              <a:rPr lang="nl-NL" dirty="0" err="1"/>
              <a:t>bankapp</a:t>
            </a:r>
            <a:endParaRPr lang="nl-BE" dirty="0"/>
          </a:p>
        </p:txBody>
      </p:sp>
      <p:sp>
        <p:nvSpPr>
          <p:cNvPr id="4" name="Tijdelijke aanduiding voor dianummer 3"/>
          <p:cNvSpPr>
            <a:spLocks noGrp="1"/>
          </p:cNvSpPr>
          <p:nvPr>
            <p:ph type="sldNum" sz="quarter" idx="5"/>
          </p:nvPr>
        </p:nvSpPr>
        <p:spPr/>
        <p:txBody>
          <a:bodyPr/>
          <a:lstStyle/>
          <a:p>
            <a:fld id="{609483F6-321D-4FE9-B4B9-E27D1CB4249F}" type="slidenum">
              <a:rPr lang="nl-BE" smtClean="0"/>
              <a:t>13</a:t>
            </a:fld>
            <a:endParaRPr lang="nl-BE"/>
          </a:p>
        </p:txBody>
      </p:sp>
    </p:spTree>
    <p:extLst>
      <p:ext uri="{BB962C8B-B14F-4D97-AF65-F5344CB8AC3E}">
        <p14:creationId xmlns:p14="http://schemas.microsoft.com/office/powerpoint/2010/main" val="19510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008B-A6D6-5D34-8A7E-0FD70CA9A24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425207-DC3C-22B4-57D2-4B7613375D9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C23BB02-16BD-7F3D-11AD-DBF51B312475}"/>
              </a:ext>
            </a:extLst>
          </p:cNvPr>
          <p:cNvSpPr>
            <a:spLocks noGrp="1"/>
          </p:cNvSpPr>
          <p:nvPr>
            <p:ph type="body" idx="1"/>
          </p:nvPr>
        </p:nvSpPr>
        <p:spPr/>
        <p:txBody>
          <a:bodyPr/>
          <a:lstStyle/>
          <a:p>
            <a:r>
              <a:rPr lang="nl-NL" dirty="0"/>
              <a:t>Hier vertel je het verhaal van online betalen via een </a:t>
            </a:r>
            <a:r>
              <a:rPr lang="nl-NL" dirty="0" err="1"/>
              <a:t>qr</a:t>
            </a:r>
            <a:r>
              <a:rPr lang="nl-NL" dirty="0"/>
              <a:t> code: apps om te installeren zijn </a:t>
            </a:r>
            <a:r>
              <a:rPr lang="nl-NL" dirty="0" err="1"/>
              <a:t>payconniq</a:t>
            </a:r>
            <a:r>
              <a:rPr lang="nl-NL" dirty="0"/>
              <a:t> of de eigen </a:t>
            </a:r>
            <a:r>
              <a:rPr lang="nl-NL" dirty="0" err="1"/>
              <a:t>bankapp</a:t>
            </a:r>
            <a:r>
              <a:rPr lang="nl-NL" dirty="0"/>
              <a:t> of eigen </a:t>
            </a:r>
            <a:r>
              <a:rPr lang="nl-NL" dirty="0" err="1"/>
              <a:t>digipas</a:t>
            </a:r>
            <a:r>
              <a:rPr lang="nl-NL" dirty="0"/>
              <a:t>/je bankkaart</a:t>
            </a:r>
            <a:endParaRPr lang="nl-BE" dirty="0"/>
          </a:p>
        </p:txBody>
      </p:sp>
      <p:sp>
        <p:nvSpPr>
          <p:cNvPr id="4" name="Tijdelijke aanduiding voor dianummer 3">
            <a:extLst>
              <a:ext uri="{FF2B5EF4-FFF2-40B4-BE49-F238E27FC236}">
                <a16:creationId xmlns:a16="http://schemas.microsoft.com/office/drawing/2014/main" id="{C235A20A-01D5-889E-CDA0-A46F3D93D975}"/>
              </a:ext>
            </a:extLst>
          </p:cNvPr>
          <p:cNvSpPr>
            <a:spLocks noGrp="1"/>
          </p:cNvSpPr>
          <p:nvPr>
            <p:ph type="sldNum" sz="quarter" idx="5"/>
          </p:nvPr>
        </p:nvSpPr>
        <p:spPr/>
        <p:txBody>
          <a:bodyPr/>
          <a:lstStyle/>
          <a:p>
            <a:fld id="{609483F6-321D-4FE9-B4B9-E27D1CB4249F}" type="slidenum">
              <a:rPr lang="nl-BE" smtClean="0"/>
              <a:t>14</a:t>
            </a:fld>
            <a:endParaRPr lang="nl-BE"/>
          </a:p>
        </p:txBody>
      </p:sp>
    </p:spTree>
    <p:extLst>
      <p:ext uri="{BB962C8B-B14F-4D97-AF65-F5344CB8AC3E}">
        <p14:creationId xmlns:p14="http://schemas.microsoft.com/office/powerpoint/2010/main" val="1948257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ga je naar de club website en toon je de verschillende</a:t>
            </a:r>
            <a:endParaRPr lang="nl-BE" dirty="0"/>
          </a:p>
        </p:txBody>
      </p:sp>
      <p:sp>
        <p:nvSpPr>
          <p:cNvPr id="4" name="Tijdelijke aanduiding voor dianummer 3"/>
          <p:cNvSpPr>
            <a:spLocks noGrp="1"/>
          </p:cNvSpPr>
          <p:nvPr>
            <p:ph type="sldNum" sz="quarter" idx="5"/>
          </p:nvPr>
        </p:nvSpPr>
        <p:spPr/>
        <p:txBody>
          <a:bodyPr/>
          <a:lstStyle/>
          <a:p>
            <a:fld id="{609483F6-321D-4FE9-B4B9-E27D1CB4249F}" type="slidenum">
              <a:rPr lang="nl-BE" smtClean="0"/>
              <a:t>15</a:t>
            </a:fld>
            <a:endParaRPr lang="nl-BE"/>
          </a:p>
        </p:txBody>
      </p:sp>
    </p:spTree>
    <p:extLst>
      <p:ext uri="{BB962C8B-B14F-4D97-AF65-F5344CB8AC3E}">
        <p14:creationId xmlns:p14="http://schemas.microsoft.com/office/powerpoint/2010/main" val="179481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3E46-2A11-C1C6-F775-387DC6A059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60B857-5366-3AC0-28BC-32B70394E6A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6C68E4F-A4B8-E8F9-222A-3F628A7932CD}"/>
              </a:ext>
            </a:extLst>
          </p:cNvPr>
          <p:cNvSpPr>
            <a:spLocks noGrp="1"/>
          </p:cNvSpPr>
          <p:nvPr>
            <p:ph type="body" idx="1"/>
          </p:nvPr>
        </p:nvSpPr>
        <p:spPr/>
        <p:txBody>
          <a:bodyPr/>
          <a:lstStyle/>
          <a:p>
            <a:r>
              <a:rPr lang="nl-NL" dirty="0"/>
              <a:t>Werking no-reply adressen uitleggen</a:t>
            </a:r>
            <a:endParaRPr lang="nl-BE" dirty="0"/>
          </a:p>
        </p:txBody>
      </p:sp>
      <p:sp>
        <p:nvSpPr>
          <p:cNvPr id="4" name="Tijdelijke aanduiding voor dianummer 3">
            <a:extLst>
              <a:ext uri="{FF2B5EF4-FFF2-40B4-BE49-F238E27FC236}">
                <a16:creationId xmlns:a16="http://schemas.microsoft.com/office/drawing/2014/main" id="{4B59C0E5-2181-AB1D-662B-0D2B46B54249}"/>
              </a:ext>
            </a:extLst>
          </p:cNvPr>
          <p:cNvSpPr>
            <a:spLocks noGrp="1"/>
          </p:cNvSpPr>
          <p:nvPr>
            <p:ph type="sldNum" sz="quarter" idx="5"/>
          </p:nvPr>
        </p:nvSpPr>
        <p:spPr/>
        <p:txBody>
          <a:bodyPr/>
          <a:lstStyle/>
          <a:p>
            <a:fld id="{609483F6-321D-4FE9-B4B9-E27D1CB4249F}" type="slidenum">
              <a:rPr lang="nl-BE" smtClean="0"/>
              <a:t>16</a:t>
            </a:fld>
            <a:endParaRPr lang="nl-BE"/>
          </a:p>
        </p:txBody>
      </p:sp>
    </p:spTree>
    <p:extLst>
      <p:ext uri="{BB962C8B-B14F-4D97-AF65-F5344CB8AC3E}">
        <p14:creationId xmlns:p14="http://schemas.microsoft.com/office/powerpoint/2010/main" val="1911434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13.xml"/><Relationship Id="rId18" Type="http://schemas.openxmlformats.org/officeDocument/2006/relationships/image" Target="../media/image29.png"/><Relationship Id="rId26" Type="http://schemas.openxmlformats.org/officeDocument/2006/relationships/image" Target="../media/image33.png"/><Relationship Id="rId3" Type="http://schemas.openxmlformats.org/officeDocument/2006/relationships/customXml" Target="../ink/ink9.xml"/><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26.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image" Target="../media/image13.pn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customXml" Target="../ink/ink12.xml"/><Relationship Id="rId24" Type="http://schemas.openxmlformats.org/officeDocument/2006/relationships/image" Target="../media/image32.png"/><Relationship Id="rId15" Type="http://schemas.openxmlformats.org/officeDocument/2006/relationships/customXml" Target="../ink/ink14.xml"/><Relationship Id="rId23" Type="http://schemas.openxmlformats.org/officeDocument/2006/relationships/customXml" Target="../ink/ink18.xml"/><Relationship Id="rId10" Type="http://schemas.openxmlformats.org/officeDocument/2006/relationships/image" Target="../media/image25.png"/><Relationship Id="rId19" Type="http://schemas.openxmlformats.org/officeDocument/2006/relationships/customXml" Target="../ink/ink16.xml"/><Relationship Id="rId9" Type="http://schemas.openxmlformats.org/officeDocument/2006/relationships/customXml" Target="../ink/ink11.xml"/><Relationship Id="rId14" Type="http://schemas.openxmlformats.org/officeDocument/2006/relationships/image" Target="../media/image27.png"/><Relationship Id="rId22" Type="http://schemas.openxmlformats.org/officeDocument/2006/relationships/image" Target="../media/image31.png"/><Relationship Id="rId27"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24.xml"/><Relationship Id="rId18" Type="http://schemas.openxmlformats.org/officeDocument/2006/relationships/image" Target="../media/image44.png"/><Relationship Id="rId3" Type="http://schemas.openxmlformats.org/officeDocument/2006/relationships/customXml" Target="../ink/ink20.xml"/><Relationship Id="rId21" Type="http://schemas.openxmlformats.org/officeDocument/2006/relationships/customXml" Target="../ink/ink28.xml"/><Relationship Id="rId7" Type="http://schemas.openxmlformats.org/officeDocument/2006/relationships/customXml" Target="../ink/ink21.xml"/><Relationship Id="rId12" Type="http://schemas.openxmlformats.org/officeDocument/2006/relationships/image" Target="../media/image41.png"/><Relationship Id="rId17" Type="http://schemas.openxmlformats.org/officeDocument/2006/relationships/customXml" Target="../ink/ink26.xml"/><Relationship Id="rId2" Type="http://schemas.openxmlformats.org/officeDocument/2006/relationships/image" Target="../media/image13.png"/><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customXml" Target="../ink/ink23.xml"/><Relationship Id="rId15" Type="http://schemas.openxmlformats.org/officeDocument/2006/relationships/customXml" Target="../ink/ink25.xml"/><Relationship Id="rId23" Type="http://schemas.openxmlformats.org/officeDocument/2006/relationships/image" Target="../media/image16.png"/><Relationship Id="rId10" Type="http://schemas.openxmlformats.org/officeDocument/2006/relationships/image" Target="../media/image40.png"/><Relationship Id="rId19" Type="http://schemas.openxmlformats.org/officeDocument/2006/relationships/customXml" Target="../ink/ink27.xml"/><Relationship Id="rId9" Type="http://schemas.openxmlformats.org/officeDocument/2006/relationships/customXml" Target="../ink/ink22.xml"/><Relationship Id="rId14" Type="http://schemas.openxmlformats.org/officeDocument/2006/relationships/image" Target="../media/image42.png"/><Relationship Id="rId22"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33.xml"/><Relationship Id="rId18" Type="http://schemas.openxmlformats.org/officeDocument/2006/relationships/image" Target="../media/image44.png"/><Relationship Id="rId3" Type="http://schemas.openxmlformats.org/officeDocument/2006/relationships/customXml" Target="../ink/ink29.xml"/><Relationship Id="rId21" Type="http://schemas.openxmlformats.org/officeDocument/2006/relationships/customXml" Target="../ink/ink37.xml"/><Relationship Id="rId7" Type="http://schemas.openxmlformats.org/officeDocument/2006/relationships/customXml" Target="../ink/ink30.xml"/><Relationship Id="rId12" Type="http://schemas.openxmlformats.org/officeDocument/2006/relationships/image" Target="../media/image41.png"/><Relationship Id="rId17" Type="http://schemas.openxmlformats.org/officeDocument/2006/relationships/customXml" Target="../ink/ink35.xml"/><Relationship Id="rId2" Type="http://schemas.openxmlformats.org/officeDocument/2006/relationships/image" Target="../media/image13.png"/><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customXml" Target="../ink/ink32.xml"/><Relationship Id="rId15" Type="http://schemas.openxmlformats.org/officeDocument/2006/relationships/customXml" Target="../ink/ink34.xml"/><Relationship Id="rId23" Type="http://schemas.openxmlformats.org/officeDocument/2006/relationships/image" Target="../media/image17.png"/><Relationship Id="rId10" Type="http://schemas.openxmlformats.org/officeDocument/2006/relationships/image" Target="../media/image40.png"/><Relationship Id="rId19" Type="http://schemas.openxmlformats.org/officeDocument/2006/relationships/customXml" Target="../ink/ink36.xml"/><Relationship Id="rId9" Type="http://schemas.openxmlformats.org/officeDocument/2006/relationships/customXml" Target="../ink/ink31.xml"/><Relationship Id="rId14" Type="http://schemas.openxmlformats.org/officeDocument/2006/relationships/image" Target="../media/image42.png"/><Relationship Id="rId22"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41.png"/><Relationship Id="rId18" Type="http://schemas.openxmlformats.org/officeDocument/2006/relationships/customXml" Target="../ink/ink44.xml"/><Relationship Id="rId3" Type="http://schemas.openxmlformats.org/officeDocument/2006/relationships/image" Target="../media/image13.png"/><Relationship Id="rId21" Type="http://schemas.openxmlformats.org/officeDocument/2006/relationships/image" Target="../media/image45.png"/><Relationship Id="rId7" Type="http://schemas.openxmlformats.org/officeDocument/2006/relationships/image" Target="../media/image38.png"/><Relationship Id="rId12" Type="http://schemas.openxmlformats.org/officeDocument/2006/relationships/customXml" Target="../ink/ink41.xml"/><Relationship Id="rId17" Type="http://schemas.openxmlformats.org/officeDocument/2006/relationships/image" Target="../media/image43.png"/><Relationship Id="rId25" Type="http://schemas.openxmlformats.org/officeDocument/2006/relationships/customXml" Target="../ink/ink47.xml"/><Relationship Id="rId2" Type="http://schemas.openxmlformats.org/officeDocument/2006/relationships/notesSlide" Target="../notesSlides/notesSlide4.xml"/><Relationship Id="rId16" Type="http://schemas.openxmlformats.org/officeDocument/2006/relationships/customXml" Target="../ink/ink43.xml"/><Relationship Id="rId20" Type="http://schemas.openxmlformats.org/officeDocument/2006/relationships/customXml" Target="../ink/ink45.xml"/><Relationship Id="rId1" Type="http://schemas.openxmlformats.org/officeDocument/2006/relationships/slideLayout" Target="../slideLayouts/slideLayout7.xml"/><Relationship Id="rId11" Type="http://schemas.openxmlformats.org/officeDocument/2006/relationships/image" Target="../media/image40.png"/><Relationship Id="rId24" Type="http://schemas.openxmlformats.org/officeDocument/2006/relationships/image" Target="../media/image18.png"/><Relationship Id="rId15" Type="http://schemas.openxmlformats.org/officeDocument/2006/relationships/image" Target="../media/image42.png"/><Relationship Id="rId23" Type="http://schemas.openxmlformats.org/officeDocument/2006/relationships/image" Target="../media/image46.png"/><Relationship Id="rId28" Type="http://schemas.openxmlformats.org/officeDocument/2006/relationships/image" Target="../media/image48.png"/><Relationship Id="rId10" Type="http://schemas.openxmlformats.org/officeDocument/2006/relationships/customXml" Target="../ink/ink40.xml"/><Relationship Id="rId19" Type="http://schemas.openxmlformats.org/officeDocument/2006/relationships/image" Target="../media/image44.png"/><Relationship Id="rId4" Type="http://schemas.openxmlformats.org/officeDocument/2006/relationships/customXml" Target="../ink/ink38.xml"/><Relationship Id="rId9" Type="http://schemas.openxmlformats.org/officeDocument/2006/relationships/image" Target="../media/image39.png"/><Relationship Id="rId14" Type="http://schemas.openxmlformats.org/officeDocument/2006/relationships/customXml" Target="../ink/ink42.xml"/><Relationship Id="rId22" Type="http://schemas.openxmlformats.org/officeDocument/2006/relationships/customXml" Target="../ink/ink46.xml"/></Relationships>
</file>

<file path=ppt/slides/_rels/slide14.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42.png"/><Relationship Id="rId18" Type="http://schemas.openxmlformats.org/officeDocument/2006/relationships/customXml" Target="../ink/ink55.xml"/><Relationship Id="rId3" Type="http://schemas.openxmlformats.org/officeDocument/2006/relationships/image" Target="../media/image13.png"/><Relationship Id="rId21"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customXml" Target="../ink/ink52.xml"/><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customXml" Target="../ink/ink54.xml"/><Relationship Id="rId20" Type="http://schemas.openxmlformats.org/officeDocument/2006/relationships/customXml" Target="../ink/ink56.xml"/><Relationship Id="rId1" Type="http://schemas.openxmlformats.org/officeDocument/2006/relationships/slideLayout" Target="../slideLayouts/slideLayout7.xml"/><Relationship Id="rId6" Type="http://schemas.openxmlformats.org/officeDocument/2006/relationships/customXml" Target="../ink/ink49.xml"/><Relationship Id="rId11" Type="http://schemas.openxmlformats.org/officeDocument/2006/relationships/image" Target="../media/image41.png"/><Relationship Id="rId24" Type="http://schemas.openxmlformats.org/officeDocument/2006/relationships/image" Target="../media/image21.jpeg"/><Relationship Id="rId5" Type="http://schemas.openxmlformats.org/officeDocument/2006/relationships/image" Target="../media/image38.png"/><Relationship Id="rId15" Type="http://schemas.openxmlformats.org/officeDocument/2006/relationships/image" Target="../media/image43.png"/><Relationship Id="rId23" Type="http://schemas.openxmlformats.org/officeDocument/2006/relationships/image" Target="../media/image20.jpeg"/><Relationship Id="rId10" Type="http://schemas.openxmlformats.org/officeDocument/2006/relationships/customXml" Target="../ink/ink51.xml"/><Relationship Id="rId19" Type="http://schemas.openxmlformats.org/officeDocument/2006/relationships/image" Target="../media/image45.png"/><Relationship Id="rId4" Type="http://schemas.openxmlformats.org/officeDocument/2006/relationships/customXml" Target="../ink/ink48.xml"/><Relationship Id="rId9" Type="http://schemas.openxmlformats.org/officeDocument/2006/relationships/image" Target="../media/image40.png"/><Relationship Id="rId14" Type="http://schemas.openxmlformats.org/officeDocument/2006/relationships/customXml" Target="../ink/ink53.xml"/><Relationship Id="rId22"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5.xml"/><Relationship Id="rId3" Type="http://schemas.openxmlformats.org/officeDocument/2006/relationships/image" Target="../media/image7.jpeg"/><Relationship Id="rId7" Type="http://schemas.openxmlformats.org/officeDocument/2006/relationships/customXml" Target="../ink/ink2.xml"/><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8.jpeg"/><Relationship Id="rId9" Type="http://schemas.openxmlformats.org/officeDocument/2006/relationships/customXml" Target="../ink/ink3.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customXml" Target="../ink/ink8.xml"/><Relationship Id="rId4" Type="http://schemas.openxmlformats.org/officeDocument/2006/relationships/customXml" Target="../ink/ink7.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Afbeelding 24" descr="Afbeelding met tekst, Graphics, grafische vormgeving, Lettertype&#10;&#10;Automatisch gegenereerde beschrijving">
            <a:extLst>
              <a:ext uri="{FF2B5EF4-FFF2-40B4-BE49-F238E27FC236}">
                <a16:creationId xmlns:a16="http://schemas.microsoft.com/office/drawing/2014/main" id="{877CAF9E-795A-EDA4-DBC1-DF51B5997EEE}"/>
              </a:ext>
            </a:extLst>
          </p:cNvPr>
          <p:cNvPicPr>
            <a:picLocks noChangeAspect="1"/>
          </p:cNvPicPr>
          <p:nvPr/>
        </p:nvPicPr>
        <p:blipFill>
          <a:blip r:embed="rId2">
            <a:extLst>
              <a:ext uri="{28A0092B-C50C-407E-A947-70E740481C1C}">
                <a14:useLocalDpi xmlns:a14="http://schemas.microsoft.com/office/drawing/2010/main" val="0"/>
              </a:ext>
            </a:extLst>
          </a:blip>
          <a:srcRect b="19723"/>
          <a:stretch/>
        </p:blipFill>
        <p:spPr>
          <a:xfrm>
            <a:off x="14347449" y="7993682"/>
            <a:ext cx="3262627" cy="1964368"/>
          </a:xfrm>
          <a:prstGeom prst="rect">
            <a:avLst/>
          </a:prstGeom>
        </p:spPr>
      </p:pic>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201800" y="832304"/>
            <a:ext cx="7502985" cy="7502985"/>
          </a:xfrm>
          <a:custGeom>
            <a:avLst/>
            <a:gdLst/>
            <a:ahLst/>
            <a:cxnLst/>
            <a:rect l="l" t="t" r="r" b="b"/>
            <a:pathLst>
              <a:path w="7502985" h="7502985">
                <a:moveTo>
                  <a:pt x="0" y="0"/>
                </a:moveTo>
                <a:lnTo>
                  <a:pt x="7502986" y="0"/>
                </a:lnTo>
                <a:lnTo>
                  <a:pt x="7502986" y="7502986"/>
                </a:lnTo>
                <a:lnTo>
                  <a:pt x="0" y="75029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l-BE"/>
          </a:p>
        </p:txBody>
      </p:sp>
      <p:grpSp>
        <p:nvGrpSpPr>
          <p:cNvPr id="6" name="Group 6"/>
          <p:cNvGrpSpPr/>
          <p:nvPr/>
        </p:nvGrpSpPr>
        <p:grpSpPr>
          <a:xfrm>
            <a:off x="16053230" y="247159"/>
            <a:ext cx="297045" cy="29704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6507742" y="247159"/>
            <a:ext cx="297045" cy="29704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962255" y="247159"/>
            <a:ext cx="297045" cy="297045"/>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15967064" y="3697409"/>
            <a:ext cx="995191" cy="995191"/>
          </a:xfrm>
          <a:custGeom>
            <a:avLst/>
            <a:gdLst/>
            <a:ahLst/>
            <a:cxnLst/>
            <a:rect l="l" t="t" r="r" b="b"/>
            <a:pathLst>
              <a:path w="995191" h="995191">
                <a:moveTo>
                  <a:pt x="0" y="0"/>
                </a:moveTo>
                <a:lnTo>
                  <a:pt x="995191" y="0"/>
                </a:lnTo>
                <a:lnTo>
                  <a:pt x="995191" y="995191"/>
                </a:lnTo>
                <a:lnTo>
                  <a:pt x="0" y="9951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BE"/>
          </a:p>
        </p:txBody>
      </p:sp>
      <p:grpSp>
        <p:nvGrpSpPr>
          <p:cNvPr id="16" name="Group 16"/>
          <p:cNvGrpSpPr/>
          <p:nvPr/>
        </p:nvGrpSpPr>
        <p:grpSpPr>
          <a:xfrm>
            <a:off x="575975" y="7827332"/>
            <a:ext cx="614993" cy="614993"/>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7358935" y="9357935"/>
            <a:ext cx="575139" cy="57513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872585" y="777886"/>
            <a:ext cx="7744569" cy="5823004"/>
          </a:xfrm>
          <a:prstGeom prst="rect">
            <a:avLst/>
          </a:prstGeom>
        </p:spPr>
        <p:txBody>
          <a:bodyPr lIns="0" tIns="0" rIns="0" bIns="0" rtlCol="0" anchor="t">
            <a:spAutoFit/>
          </a:bodyPr>
          <a:lstStyle/>
          <a:p>
            <a:pPr algn="l">
              <a:lnSpc>
                <a:spcPts val="15398"/>
              </a:lnSpc>
              <a:spcBef>
                <a:spcPct val="0"/>
              </a:spcBef>
            </a:pPr>
            <a:r>
              <a:rPr lang="en-US" sz="10999" dirty="0" err="1">
                <a:solidFill>
                  <a:srgbClr val="4E6AFF"/>
                </a:solidFill>
                <a:latin typeface="Archivo Black"/>
                <a:ea typeface="Archivo Black"/>
                <a:cs typeface="Archivo Black"/>
                <a:sym typeface="Archivo Black"/>
              </a:rPr>
              <a:t>Nieuwe</a:t>
            </a:r>
            <a:r>
              <a:rPr lang="en-US" sz="10999" dirty="0">
                <a:solidFill>
                  <a:srgbClr val="4E6AFF"/>
                </a:solidFill>
                <a:latin typeface="Archivo Black"/>
                <a:ea typeface="Archivo Black"/>
                <a:cs typeface="Archivo Black"/>
                <a:sym typeface="Archivo Black"/>
              </a:rPr>
              <a:t> Club website</a:t>
            </a:r>
          </a:p>
        </p:txBody>
      </p:sp>
      <p:sp>
        <p:nvSpPr>
          <p:cNvPr id="24" name="TextBox 24"/>
          <p:cNvSpPr txBox="1"/>
          <p:nvPr/>
        </p:nvSpPr>
        <p:spPr>
          <a:xfrm>
            <a:off x="1406304" y="6962183"/>
            <a:ext cx="8974380" cy="1400320"/>
          </a:xfrm>
          <a:prstGeom prst="rect">
            <a:avLst/>
          </a:prstGeom>
        </p:spPr>
        <p:txBody>
          <a:bodyPr lIns="0" tIns="0" rIns="0" bIns="0" rtlCol="0" anchor="t">
            <a:spAutoFit/>
          </a:bodyPr>
          <a:lstStyle/>
          <a:p>
            <a:pPr algn="l">
              <a:lnSpc>
                <a:spcPts val="5599"/>
              </a:lnSpc>
              <a:spcBef>
                <a:spcPct val="0"/>
              </a:spcBef>
            </a:pPr>
            <a:r>
              <a:rPr lang="en-US" sz="3999" spc="2863" dirty="0">
                <a:solidFill>
                  <a:srgbClr val="000000"/>
                </a:solidFill>
                <a:latin typeface="Poppins"/>
                <a:ea typeface="Poppins"/>
                <a:cs typeface="Poppins"/>
                <a:sym typeface="Poppins"/>
              </a:rPr>
              <a:t>Klaar </a:t>
            </a:r>
            <a:r>
              <a:rPr lang="en-US" sz="3999" spc="2863" dirty="0" err="1">
                <a:solidFill>
                  <a:srgbClr val="000000"/>
                </a:solidFill>
                <a:latin typeface="Poppins"/>
                <a:ea typeface="Poppins"/>
                <a:cs typeface="Poppins"/>
                <a:sym typeface="Poppins"/>
              </a:rPr>
              <a:t>voor</a:t>
            </a:r>
            <a:r>
              <a:rPr lang="en-US" sz="3999" spc="2863" dirty="0">
                <a:solidFill>
                  <a:srgbClr val="000000"/>
                </a:solidFill>
                <a:latin typeface="Poppins"/>
                <a:ea typeface="Poppins"/>
                <a:cs typeface="Poppins"/>
                <a:sym typeface="Poppins"/>
              </a:rPr>
              <a:t> de </a:t>
            </a:r>
            <a:r>
              <a:rPr lang="en-US" sz="3999" spc="2863" dirty="0" err="1">
                <a:solidFill>
                  <a:srgbClr val="000000"/>
                </a:solidFill>
                <a:latin typeface="Poppins"/>
                <a:ea typeface="Poppins"/>
                <a:cs typeface="Poppins"/>
                <a:sym typeface="Poppins"/>
              </a:rPr>
              <a:t>toekomst</a:t>
            </a:r>
            <a:endParaRPr lang="en-US" sz="3999" spc="2863" dirty="0">
              <a:solidFill>
                <a:srgbClr val="00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A205-03A8-B83F-DA40-CD79C239F4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2E25CD-916B-0759-B821-8147D4B6CD0D}"/>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236A4E72-65F1-3745-2F25-C902B65160AA}"/>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351406A9-32C7-3E3E-EEFD-AB472652BAC1}"/>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F4CB9D62-63F4-9CF0-96EF-1377672A063B}"/>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BCC66B4C-F712-B56F-88D2-C72911076C7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54EDD480-6058-339C-89B7-06079C6907B9}"/>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5C82A652-D817-E580-5A58-A250BA7F70DC}"/>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AE593766-28E4-8AC4-9A0A-29359B6F0D2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85DA3A4A-125A-274A-1856-9D991AA89A6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5B6AF1A-B1D8-6D61-0D1F-B313475E17D6}"/>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54691162-0E55-F9FA-FCAC-C53080B862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CB8D845B-2C18-E9DC-DF89-D75ABF7968AE}"/>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86A880C4-F5B1-A971-ADF0-B5C96A718F5E}"/>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D512A192-C03A-C91F-292B-F44FFA47198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D8EDFD37-8EEA-ECFB-5FD6-6211BF0812EF}"/>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8D0396CA-1B1B-7DAC-7FB5-41B3DB5491BE}"/>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0D03E9EF-66FE-047B-FD7C-2B904BEC4F0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2FD7F130-442D-42D7-C3B6-B1D364B9C47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9303A94D-3D89-D06E-D019-0795C3C94E0D}"/>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C6CB4CBF-121D-B082-F6BB-E7E3438CC00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0325FAF9-96D5-87F6-7F53-C31035701F9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0" name="Afbeelding 29">
            <a:extLst>
              <a:ext uri="{FF2B5EF4-FFF2-40B4-BE49-F238E27FC236}">
                <a16:creationId xmlns:a16="http://schemas.microsoft.com/office/drawing/2014/main" id="{FD5875B7-E7B4-57EB-0F32-BA43D111203B}"/>
              </a:ext>
            </a:extLst>
          </p:cNvPr>
          <p:cNvPicPr>
            <a:picLocks noChangeAspect="1"/>
          </p:cNvPicPr>
          <p:nvPr/>
        </p:nvPicPr>
        <p:blipFill>
          <a:blip r:embed="rId2"/>
          <a:stretch>
            <a:fillRect/>
          </a:stretch>
        </p:blipFill>
        <p:spPr>
          <a:xfrm>
            <a:off x="254248" y="1056448"/>
            <a:ext cx="16840200" cy="1809750"/>
          </a:xfrm>
          <a:prstGeom prst="rect">
            <a:avLst/>
          </a:prstGeom>
        </p:spPr>
      </p:pic>
      <p:grpSp>
        <p:nvGrpSpPr>
          <p:cNvPr id="40" name="Groep 39">
            <a:extLst>
              <a:ext uri="{FF2B5EF4-FFF2-40B4-BE49-F238E27FC236}">
                <a16:creationId xmlns:a16="http://schemas.microsoft.com/office/drawing/2014/main" id="{58026AFD-9349-3EAE-6F0A-FC971AE7EDAB}"/>
              </a:ext>
            </a:extLst>
          </p:cNvPr>
          <p:cNvGrpSpPr/>
          <p:nvPr/>
        </p:nvGrpSpPr>
        <p:grpSpPr>
          <a:xfrm>
            <a:off x="12278854" y="2645691"/>
            <a:ext cx="683280" cy="1105920"/>
            <a:chOff x="12278854" y="2645691"/>
            <a:chExt cx="683280" cy="110592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8" name="Inkt 37">
                  <a:extLst>
                    <a:ext uri="{FF2B5EF4-FFF2-40B4-BE49-F238E27FC236}">
                      <a16:creationId xmlns:a16="http://schemas.microsoft.com/office/drawing/2014/main" id="{5523EBC1-22E7-BEA6-6360-B1FD2993A2B6}"/>
                    </a:ext>
                  </a:extLst>
                </p14:cNvPr>
                <p14:cNvContentPartPr/>
                <p14:nvPr/>
              </p14:nvContentPartPr>
              <p14:xfrm>
                <a:off x="12278854" y="2645691"/>
                <a:ext cx="349200" cy="1021320"/>
              </p14:xfrm>
            </p:contentPart>
          </mc:Choice>
          <mc:Fallback xmlns="">
            <p:pic>
              <p:nvPicPr>
                <p:cNvPr id="38" name="Inkt 37">
                  <a:extLst>
                    <a:ext uri="{FF2B5EF4-FFF2-40B4-BE49-F238E27FC236}">
                      <a16:creationId xmlns:a16="http://schemas.microsoft.com/office/drawing/2014/main" id="{5523EBC1-22E7-BEA6-6360-B1FD2993A2B6}"/>
                    </a:ext>
                  </a:extLst>
                </p:cNvPr>
                <p:cNvPicPr/>
                <p:nvPr/>
              </p:nvPicPr>
              <p:blipFill>
                <a:blip r:embed="rId6"/>
                <a:stretch>
                  <a:fillRect/>
                </a:stretch>
              </p:blipFill>
              <p:spPr>
                <a:xfrm>
                  <a:off x="12269854" y="2636691"/>
                  <a:ext cx="366840" cy="103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9" name="Inkt 38">
                  <a:extLst>
                    <a:ext uri="{FF2B5EF4-FFF2-40B4-BE49-F238E27FC236}">
                      <a16:creationId xmlns:a16="http://schemas.microsoft.com/office/drawing/2014/main" id="{25DB9161-9ACC-48B3-7997-6E2504935E4F}"/>
                    </a:ext>
                  </a:extLst>
                </p14:cNvPr>
                <p14:cNvContentPartPr/>
                <p14:nvPr/>
              </p14:nvContentPartPr>
              <p14:xfrm>
                <a:off x="12295414" y="3246531"/>
                <a:ext cx="666720" cy="505080"/>
              </p14:xfrm>
            </p:contentPart>
          </mc:Choice>
          <mc:Fallback xmlns="">
            <p:pic>
              <p:nvPicPr>
                <p:cNvPr id="39" name="Inkt 38">
                  <a:extLst>
                    <a:ext uri="{FF2B5EF4-FFF2-40B4-BE49-F238E27FC236}">
                      <a16:creationId xmlns:a16="http://schemas.microsoft.com/office/drawing/2014/main" id="{25DB9161-9ACC-48B3-7997-6E2504935E4F}"/>
                    </a:ext>
                  </a:extLst>
                </p:cNvPr>
                <p:cNvPicPr/>
                <p:nvPr/>
              </p:nvPicPr>
              <p:blipFill>
                <a:blip r:embed="rId8"/>
                <a:stretch>
                  <a:fillRect/>
                </a:stretch>
              </p:blipFill>
              <p:spPr>
                <a:xfrm>
                  <a:off x="12286414" y="3237531"/>
                  <a:ext cx="684360" cy="5227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3" name="Inkt 22">
                <a:extLst>
                  <a:ext uri="{FF2B5EF4-FFF2-40B4-BE49-F238E27FC236}">
                    <a16:creationId xmlns:a16="http://schemas.microsoft.com/office/drawing/2014/main" id="{98D7BECE-BE8C-EF3B-481D-6875CAB25069}"/>
                  </a:ext>
                </a:extLst>
              </p14:cNvPr>
              <p14:cNvContentPartPr/>
              <p14:nvPr/>
            </p14:nvContentPartPr>
            <p14:xfrm>
              <a:off x="7004854" y="4621011"/>
              <a:ext cx="360" cy="360"/>
            </p14:xfrm>
          </p:contentPart>
        </mc:Choice>
        <mc:Fallback xmlns="">
          <p:pic>
            <p:nvPicPr>
              <p:cNvPr id="23" name="Inkt 22">
                <a:extLst>
                  <a:ext uri="{FF2B5EF4-FFF2-40B4-BE49-F238E27FC236}">
                    <a16:creationId xmlns:a16="http://schemas.microsoft.com/office/drawing/2014/main" id="{98D7BECE-BE8C-EF3B-481D-6875CAB25069}"/>
                  </a:ext>
                </a:extLst>
              </p:cNvPr>
              <p:cNvPicPr/>
              <p:nvPr/>
            </p:nvPicPr>
            <p:blipFill>
              <a:blip r:embed="rId10"/>
              <a:stretch>
                <a:fillRect/>
              </a:stretch>
            </p:blipFill>
            <p:spPr>
              <a:xfrm>
                <a:off x="6996214" y="4612011"/>
                <a:ext cx="18000" cy="18000"/>
              </a:xfrm>
              <a:prstGeom prst="rect">
                <a:avLst/>
              </a:prstGeom>
            </p:spPr>
          </p:pic>
        </mc:Fallback>
      </mc:AlternateContent>
      <p:grpSp>
        <p:nvGrpSpPr>
          <p:cNvPr id="27" name="Groep 26">
            <a:extLst>
              <a:ext uri="{FF2B5EF4-FFF2-40B4-BE49-F238E27FC236}">
                <a16:creationId xmlns:a16="http://schemas.microsoft.com/office/drawing/2014/main" id="{93491235-C529-5CFD-000F-739B4949BBEE}"/>
              </a:ext>
            </a:extLst>
          </p:cNvPr>
          <p:cNvGrpSpPr/>
          <p:nvPr/>
        </p:nvGrpSpPr>
        <p:grpSpPr>
          <a:xfrm>
            <a:off x="6498334" y="5894691"/>
            <a:ext cx="360" cy="360"/>
            <a:chOff x="6498334" y="589469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4" name="Inkt 23">
                  <a:extLst>
                    <a:ext uri="{FF2B5EF4-FFF2-40B4-BE49-F238E27FC236}">
                      <a16:creationId xmlns:a16="http://schemas.microsoft.com/office/drawing/2014/main" id="{5A25AB40-33DA-95BA-9793-ED0A7C69E253}"/>
                    </a:ext>
                  </a:extLst>
                </p14:cNvPr>
                <p14:cNvContentPartPr/>
                <p14:nvPr/>
              </p14:nvContentPartPr>
              <p14:xfrm>
                <a:off x="6498334" y="5894691"/>
                <a:ext cx="360" cy="360"/>
              </p14:xfrm>
            </p:contentPart>
          </mc:Choice>
          <mc:Fallback xmlns="">
            <p:pic>
              <p:nvPicPr>
                <p:cNvPr id="24" name="Inkt 23">
                  <a:extLst>
                    <a:ext uri="{FF2B5EF4-FFF2-40B4-BE49-F238E27FC236}">
                      <a16:creationId xmlns:a16="http://schemas.microsoft.com/office/drawing/2014/main" id="{5A25AB40-33DA-95BA-9793-ED0A7C69E253}"/>
                    </a:ext>
                  </a:extLst>
                </p:cNvPr>
                <p:cNvPicPr/>
                <p:nvPr/>
              </p:nvPicPr>
              <p:blipFill>
                <a:blip r:embed="rId12"/>
                <a:stretch>
                  <a:fillRect/>
                </a:stretch>
              </p:blipFill>
              <p:spPr>
                <a:xfrm>
                  <a:off x="6489694" y="588605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5" name="Inkt 24">
                  <a:extLst>
                    <a:ext uri="{FF2B5EF4-FFF2-40B4-BE49-F238E27FC236}">
                      <a16:creationId xmlns:a16="http://schemas.microsoft.com/office/drawing/2014/main" id="{102AD6C6-6141-5550-5A2B-1D1925B3C932}"/>
                    </a:ext>
                  </a:extLst>
                </p14:cNvPr>
                <p14:cNvContentPartPr/>
                <p14:nvPr/>
              </p14:nvContentPartPr>
              <p14:xfrm>
                <a:off x="6498334" y="5894691"/>
                <a:ext cx="360" cy="360"/>
              </p14:xfrm>
            </p:contentPart>
          </mc:Choice>
          <mc:Fallback xmlns="">
            <p:pic>
              <p:nvPicPr>
                <p:cNvPr id="25" name="Inkt 24">
                  <a:extLst>
                    <a:ext uri="{FF2B5EF4-FFF2-40B4-BE49-F238E27FC236}">
                      <a16:creationId xmlns:a16="http://schemas.microsoft.com/office/drawing/2014/main" id="{102AD6C6-6141-5550-5A2B-1D1925B3C932}"/>
                    </a:ext>
                  </a:extLst>
                </p:cNvPr>
                <p:cNvPicPr/>
                <p:nvPr/>
              </p:nvPicPr>
              <p:blipFill>
                <a:blip r:embed="rId14"/>
                <a:stretch>
                  <a:fillRect/>
                </a:stretch>
              </p:blipFill>
              <p:spPr>
                <a:xfrm>
                  <a:off x="6489694" y="588605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6" name="Inkt 25">
                  <a:extLst>
                    <a:ext uri="{FF2B5EF4-FFF2-40B4-BE49-F238E27FC236}">
                      <a16:creationId xmlns:a16="http://schemas.microsoft.com/office/drawing/2014/main" id="{5F0CCCD5-5234-4092-5B36-45B30A27A24D}"/>
                    </a:ext>
                  </a:extLst>
                </p14:cNvPr>
                <p14:cNvContentPartPr/>
                <p14:nvPr/>
              </p14:nvContentPartPr>
              <p14:xfrm>
                <a:off x="6498334" y="5894691"/>
                <a:ext cx="360" cy="360"/>
              </p14:xfrm>
            </p:contentPart>
          </mc:Choice>
          <mc:Fallback xmlns="">
            <p:pic>
              <p:nvPicPr>
                <p:cNvPr id="26" name="Inkt 25">
                  <a:extLst>
                    <a:ext uri="{FF2B5EF4-FFF2-40B4-BE49-F238E27FC236}">
                      <a16:creationId xmlns:a16="http://schemas.microsoft.com/office/drawing/2014/main" id="{5F0CCCD5-5234-4092-5B36-45B30A27A24D}"/>
                    </a:ext>
                  </a:extLst>
                </p:cNvPr>
                <p:cNvPicPr/>
                <p:nvPr/>
              </p:nvPicPr>
              <p:blipFill>
                <a:blip r:embed="rId16"/>
                <a:stretch>
                  <a:fillRect/>
                </a:stretch>
              </p:blipFill>
              <p:spPr>
                <a:xfrm>
                  <a:off x="6489694" y="5886051"/>
                  <a:ext cx="18000" cy="1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8" name="Inkt 27">
                <a:extLst>
                  <a:ext uri="{FF2B5EF4-FFF2-40B4-BE49-F238E27FC236}">
                    <a16:creationId xmlns:a16="http://schemas.microsoft.com/office/drawing/2014/main" id="{32E92A1E-6982-A2BB-77CE-822770055208}"/>
                  </a:ext>
                </a:extLst>
              </p14:cNvPr>
              <p14:cNvContentPartPr/>
              <p14:nvPr/>
            </p14:nvContentPartPr>
            <p14:xfrm>
              <a:off x="6938974" y="5241291"/>
              <a:ext cx="360" cy="360"/>
            </p14:xfrm>
          </p:contentPart>
        </mc:Choice>
        <mc:Fallback xmlns="">
          <p:pic>
            <p:nvPicPr>
              <p:cNvPr id="28" name="Inkt 27">
                <a:extLst>
                  <a:ext uri="{FF2B5EF4-FFF2-40B4-BE49-F238E27FC236}">
                    <a16:creationId xmlns:a16="http://schemas.microsoft.com/office/drawing/2014/main" id="{32E92A1E-6982-A2BB-77CE-822770055208}"/>
                  </a:ext>
                </a:extLst>
              </p:cNvPr>
              <p:cNvPicPr/>
              <p:nvPr/>
            </p:nvPicPr>
            <p:blipFill>
              <a:blip r:embed="rId18"/>
              <a:stretch>
                <a:fillRect/>
              </a:stretch>
            </p:blipFill>
            <p:spPr>
              <a:xfrm>
                <a:off x="6930334" y="5232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9" name="Inkt 28">
                <a:extLst>
                  <a:ext uri="{FF2B5EF4-FFF2-40B4-BE49-F238E27FC236}">
                    <a16:creationId xmlns:a16="http://schemas.microsoft.com/office/drawing/2014/main" id="{0FB9313B-264A-8C4B-B41D-E3AC66DF8AE7}"/>
                  </a:ext>
                </a:extLst>
              </p14:cNvPr>
              <p14:cNvContentPartPr/>
              <p14:nvPr/>
            </p14:nvContentPartPr>
            <p14:xfrm>
              <a:off x="8049934" y="4980291"/>
              <a:ext cx="360" cy="360"/>
            </p14:xfrm>
          </p:contentPart>
        </mc:Choice>
        <mc:Fallback xmlns="">
          <p:pic>
            <p:nvPicPr>
              <p:cNvPr id="29" name="Inkt 28">
                <a:extLst>
                  <a:ext uri="{FF2B5EF4-FFF2-40B4-BE49-F238E27FC236}">
                    <a16:creationId xmlns:a16="http://schemas.microsoft.com/office/drawing/2014/main" id="{0FB9313B-264A-8C4B-B41D-E3AC66DF8AE7}"/>
                  </a:ext>
                </a:extLst>
              </p:cNvPr>
              <p:cNvPicPr/>
              <p:nvPr/>
            </p:nvPicPr>
            <p:blipFill>
              <a:blip r:embed="rId20"/>
              <a:stretch>
                <a:fillRect/>
              </a:stretch>
            </p:blipFill>
            <p:spPr>
              <a:xfrm>
                <a:off x="8041294" y="4971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1" name="Inkt 30">
                <a:extLst>
                  <a:ext uri="{FF2B5EF4-FFF2-40B4-BE49-F238E27FC236}">
                    <a16:creationId xmlns:a16="http://schemas.microsoft.com/office/drawing/2014/main" id="{23655503-8E3B-9D35-DA47-6DE5A1A99973}"/>
                  </a:ext>
                </a:extLst>
              </p14:cNvPr>
              <p14:cNvContentPartPr/>
              <p14:nvPr/>
            </p14:nvContentPartPr>
            <p14:xfrm>
              <a:off x="9698734" y="2742891"/>
              <a:ext cx="360" cy="360"/>
            </p14:xfrm>
          </p:contentPart>
        </mc:Choice>
        <mc:Fallback xmlns="">
          <p:pic>
            <p:nvPicPr>
              <p:cNvPr id="31" name="Inkt 30">
                <a:extLst>
                  <a:ext uri="{FF2B5EF4-FFF2-40B4-BE49-F238E27FC236}">
                    <a16:creationId xmlns:a16="http://schemas.microsoft.com/office/drawing/2014/main" id="{23655503-8E3B-9D35-DA47-6DE5A1A99973}"/>
                  </a:ext>
                </a:extLst>
              </p:cNvPr>
              <p:cNvPicPr/>
              <p:nvPr/>
            </p:nvPicPr>
            <p:blipFill>
              <a:blip r:embed="rId22"/>
              <a:stretch>
                <a:fillRect/>
              </a:stretch>
            </p:blipFill>
            <p:spPr>
              <a:xfrm>
                <a:off x="9690094" y="27338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2" name="Inkt 31">
                <a:extLst>
                  <a:ext uri="{FF2B5EF4-FFF2-40B4-BE49-F238E27FC236}">
                    <a16:creationId xmlns:a16="http://schemas.microsoft.com/office/drawing/2014/main" id="{0485E688-6F86-25E9-95CA-DEBFB9D32408}"/>
                  </a:ext>
                </a:extLst>
              </p14:cNvPr>
              <p14:cNvContentPartPr/>
              <p14:nvPr/>
            </p14:nvContentPartPr>
            <p14:xfrm>
              <a:off x="9780094" y="4937811"/>
              <a:ext cx="30240" cy="42840"/>
            </p14:xfrm>
          </p:contentPart>
        </mc:Choice>
        <mc:Fallback xmlns="">
          <p:pic>
            <p:nvPicPr>
              <p:cNvPr id="32" name="Inkt 31">
                <a:extLst>
                  <a:ext uri="{FF2B5EF4-FFF2-40B4-BE49-F238E27FC236}">
                    <a16:creationId xmlns:a16="http://schemas.microsoft.com/office/drawing/2014/main" id="{0485E688-6F86-25E9-95CA-DEBFB9D32408}"/>
                  </a:ext>
                </a:extLst>
              </p:cNvPr>
              <p:cNvPicPr/>
              <p:nvPr/>
            </p:nvPicPr>
            <p:blipFill>
              <a:blip r:embed="rId24"/>
              <a:stretch>
                <a:fillRect/>
              </a:stretch>
            </p:blipFill>
            <p:spPr>
              <a:xfrm>
                <a:off x="9771454" y="4928811"/>
                <a:ext cx="4788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3" name="Inkt 32">
                <a:extLst>
                  <a:ext uri="{FF2B5EF4-FFF2-40B4-BE49-F238E27FC236}">
                    <a16:creationId xmlns:a16="http://schemas.microsoft.com/office/drawing/2014/main" id="{876F5603-74C2-6D94-3EAA-7C1623208053}"/>
                  </a:ext>
                </a:extLst>
              </p14:cNvPr>
              <p14:cNvContentPartPr/>
              <p14:nvPr/>
            </p14:nvContentPartPr>
            <p14:xfrm>
              <a:off x="12376774" y="1795731"/>
              <a:ext cx="360" cy="360"/>
            </p14:xfrm>
          </p:contentPart>
        </mc:Choice>
        <mc:Fallback xmlns="">
          <p:pic>
            <p:nvPicPr>
              <p:cNvPr id="33" name="Inkt 32">
                <a:extLst>
                  <a:ext uri="{FF2B5EF4-FFF2-40B4-BE49-F238E27FC236}">
                    <a16:creationId xmlns:a16="http://schemas.microsoft.com/office/drawing/2014/main" id="{876F5603-74C2-6D94-3EAA-7C1623208053}"/>
                  </a:ext>
                </a:extLst>
              </p:cNvPr>
              <p:cNvPicPr/>
              <p:nvPr/>
            </p:nvPicPr>
            <p:blipFill>
              <a:blip r:embed="rId26"/>
              <a:stretch>
                <a:fillRect/>
              </a:stretch>
            </p:blipFill>
            <p:spPr>
              <a:xfrm>
                <a:off x="12368134" y="1787091"/>
                <a:ext cx="18000" cy="18000"/>
              </a:xfrm>
              <a:prstGeom prst="rect">
                <a:avLst/>
              </a:prstGeom>
            </p:spPr>
          </p:pic>
        </mc:Fallback>
      </mc:AlternateContent>
      <p:pic>
        <p:nvPicPr>
          <p:cNvPr id="41" name="Afbeelding 40">
            <a:extLst>
              <a:ext uri="{FF2B5EF4-FFF2-40B4-BE49-F238E27FC236}">
                <a16:creationId xmlns:a16="http://schemas.microsoft.com/office/drawing/2014/main" id="{76CA5785-76D8-9BE0-DFD1-D04343F5F62A}"/>
              </a:ext>
            </a:extLst>
          </p:cNvPr>
          <p:cNvPicPr>
            <a:picLocks noChangeAspect="1"/>
          </p:cNvPicPr>
          <p:nvPr/>
        </p:nvPicPr>
        <p:blipFill>
          <a:blip r:embed="rId27"/>
          <a:stretch>
            <a:fillRect/>
          </a:stretch>
        </p:blipFill>
        <p:spPr>
          <a:xfrm>
            <a:off x="862625" y="2438178"/>
            <a:ext cx="15487650" cy="7867650"/>
          </a:xfrm>
          <a:prstGeom prst="rect">
            <a:avLst/>
          </a:prstGeom>
        </p:spPr>
      </p:pic>
      <p:sp>
        <p:nvSpPr>
          <p:cNvPr id="34" name="Kader 33">
            <a:extLst>
              <a:ext uri="{FF2B5EF4-FFF2-40B4-BE49-F238E27FC236}">
                <a16:creationId xmlns:a16="http://schemas.microsoft.com/office/drawing/2014/main" id="{64D3DE72-AADC-F22E-DFAC-E8CA792C265C}"/>
              </a:ext>
            </a:extLst>
          </p:cNvPr>
          <p:cNvSpPr/>
          <p:nvPr/>
        </p:nvSpPr>
        <p:spPr>
          <a:xfrm>
            <a:off x="5257800" y="1409700"/>
            <a:ext cx="1599840" cy="83712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5" name="Pijl: links 34">
            <a:extLst>
              <a:ext uri="{FF2B5EF4-FFF2-40B4-BE49-F238E27FC236}">
                <a16:creationId xmlns:a16="http://schemas.microsoft.com/office/drawing/2014/main" id="{00E237DB-EB00-CAA6-3D05-C6A0DE4C3127}"/>
              </a:ext>
            </a:extLst>
          </p:cNvPr>
          <p:cNvSpPr/>
          <p:nvPr/>
        </p:nvSpPr>
        <p:spPr>
          <a:xfrm>
            <a:off x="14020800" y="9182100"/>
            <a:ext cx="2486942" cy="533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6593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51751-E2B8-E191-4BD2-E705F8F55A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D18118A-7D2B-0BA2-1B49-79A86AA9A894}"/>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C8E0845C-0360-F9C6-02F6-ED52D5F438F5}"/>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0B399427-4AEF-2B51-46D5-3228C7521D82}"/>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8A0108A-9C78-05F2-BA0E-175BA23F2C03}"/>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C6D5D626-ADC3-DA25-C305-E6EFB7B1FA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775D6B86-ADF3-BAEB-A6CC-CA841BFC6245}"/>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CCCE39B-5540-DB6A-7186-515791B0BB1C}"/>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646542B6-4A81-AB48-4B82-DF0065C87C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E6A330B2-F1A2-C1A9-5670-60AB9C4B6FB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CDA4757-DF3B-7AD8-2AE5-8F25AFF3B300}"/>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C5D3DFFB-81B4-2E72-A870-01442A2580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75F9B0F7-FD29-173F-FEDE-9A334727559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87791268-7F3A-0223-C53D-8819C6E5D403}"/>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7FA0799E-2057-ADF0-F8F3-9545914C9C3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931880B8-84D9-10D9-C761-40057602D94F}"/>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5426E76B-E2BB-15B8-54C1-20CB0AF2550A}"/>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66FB24F9-882E-203B-7522-1B67647AA55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EE6FC547-5A8C-E0C8-4BE6-03CF2E45986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DF89604F-2708-D029-1677-06B2E050C5A2}"/>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721C582C-11A2-185C-419A-F65C4D4ECC1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8C478B33-06B0-8079-4701-22CC3C07166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0" name="Afbeelding 29">
            <a:extLst>
              <a:ext uri="{FF2B5EF4-FFF2-40B4-BE49-F238E27FC236}">
                <a16:creationId xmlns:a16="http://schemas.microsoft.com/office/drawing/2014/main" id="{E662EACB-4C6D-4074-EFBC-D3AA0117BBB3}"/>
              </a:ext>
            </a:extLst>
          </p:cNvPr>
          <p:cNvPicPr>
            <a:picLocks noChangeAspect="1"/>
          </p:cNvPicPr>
          <p:nvPr/>
        </p:nvPicPr>
        <p:blipFill>
          <a:blip r:embed="rId2"/>
          <a:stretch>
            <a:fillRect/>
          </a:stretch>
        </p:blipFill>
        <p:spPr>
          <a:xfrm>
            <a:off x="254248" y="1056448"/>
            <a:ext cx="16840200" cy="180975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3" name="Inkt 22">
                <a:extLst>
                  <a:ext uri="{FF2B5EF4-FFF2-40B4-BE49-F238E27FC236}">
                    <a16:creationId xmlns:a16="http://schemas.microsoft.com/office/drawing/2014/main" id="{C993938A-275B-7976-AA79-CEA977F9C792}"/>
                  </a:ext>
                </a:extLst>
              </p14:cNvPr>
              <p14:cNvContentPartPr/>
              <p14:nvPr/>
            </p14:nvContentPartPr>
            <p14:xfrm>
              <a:off x="7004854" y="4621011"/>
              <a:ext cx="360" cy="360"/>
            </p14:xfrm>
          </p:contentPart>
        </mc:Choice>
        <mc:Fallback xmlns="">
          <p:pic>
            <p:nvPicPr>
              <p:cNvPr id="23" name="Inkt 22">
                <a:extLst>
                  <a:ext uri="{FF2B5EF4-FFF2-40B4-BE49-F238E27FC236}">
                    <a16:creationId xmlns:a16="http://schemas.microsoft.com/office/drawing/2014/main" id="{C993938A-275B-7976-AA79-CEA977F9C792}"/>
                  </a:ext>
                </a:extLst>
              </p:cNvPr>
              <p:cNvPicPr/>
              <p:nvPr/>
            </p:nvPicPr>
            <p:blipFill>
              <a:blip r:embed="rId6"/>
              <a:stretch>
                <a:fillRect/>
              </a:stretch>
            </p:blipFill>
            <p:spPr>
              <a:xfrm>
                <a:off x="6995854" y="4612011"/>
                <a:ext cx="18000" cy="18000"/>
              </a:xfrm>
              <a:prstGeom prst="rect">
                <a:avLst/>
              </a:prstGeom>
            </p:spPr>
          </p:pic>
        </mc:Fallback>
      </mc:AlternateContent>
      <p:grpSp>
        <p:nvGrpSpPr>
          <p:cNvPr id="27" name="Groep 26">
            <a:extLst>
              <a:ext uri="{FF2B5EF4-FFF2-40B4-BE49-F238E27FC236}">
                <a16:creationId xmlns:a16="http://schemas.microsoft.com/office/drawing/2014/main" id="{0A78BEF1-EB8B-A8A8-3B72-BEFA64728B8A}"/>
              </a:ext>
            </a:extLst>
          </p:cNvPr>
          <p:cNvGrpSpPr/>
          <p:nvPr/>
        </p:nvGrpSpPr>
        <p:grpSpPr>
          <a:xfrm>
            <a:off x="6498334" y="5894691"/>
            <a:ext cx="360" cy="360"/>
            <a:chOff x="6498334" y="589469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4" name="Inkt 23">
                  <a:extLst>
                    <a:ext uri="{FF2B5EF4-FFF2-40B4-BE49-F238E27FC236}">
                      <a16:creationId xmlns:a16="http://schemas.microsoft.com/office/drawing/2014/main" id="{64D9DCA4-370B-C723-A7E4-4CC5C2D3AFCF}"/>
                    </a:ext>
                  </a:extLst>
                </p14:cNvPr>
                <p14:cNvContentPartPr/>
                <p14:nvPr/>
              </p14:nvContentPartPr>
              <p14:xfrm>
                <a:off x="6498334" y="5894691"/>
                <a:ext cx="360" cy="360"/>
              </p14:xfrm>
            </p:contentPart>
          </mc:Choice>
          <mc:Fallback xmlns="">
            <p:pic>
              <p:nvPicPr>
                <p:cNvPr id="24" name="Inkt 23">
                  <a:extLst>
                    <a:ext uri="{FF2B5EF4-FFF2-40B4-BE49-F238E27FC236}">
                      <a16:creationId xmlns:a16="http://schemas.microsoft.com/office/drawing/2014/main" id="{64D9DCA4-370B-C723-A7E4-4CC5C2D3AFCF}"/>
                    </a:ext>
                  </a:extLst>
                </p:cNvPr>
                <p:cNvPicPr/>
                <p:nvPr/>
              </p:nvPicPr>
              <p:blipFill>
                <a:blip r:embed="rId8"/>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5" name="Inkt 24">
                  <a:extLst>
                    <a:ext uri="{FF2B5EF4-FFF2-40B4-BE49-F238E27FC236}">
                      <a16:creationId xmlns:a16="http://schemas.microsoft.com/office/drawing/2014/main" id="{8B88F774-260C-32F2-3C6E-34A467DC6C1F}"/>
                    </a:ext>
                  </a:extLst>
                </p14:cNvPr>
                <p14:cNvContentPartPr/>
                <p14:nvPr/>
              </p14:nvContentPartPr>
              <p14:xfrm>
                <a:off x="6498334" y="5894691"/>
                <a:ext cx="360" cy="360"/>
              </p14:xfrm>
            </p:contentPart>
          </mc:Choice>
          <mc:Fallback xmlns="">
            <p:pic>
              <p:nvPicPr>
                <p:cNvPr id="25" name="Inkt 24">
                  <a:extLst>
                    <a:ext uri="{FF2B5EF4-FFF2-40B4-BE49-F238E27FC236}">
                      <a16:creationId xmlns:a16="http://schemas.microsoft.com/office/drawing/2014/main" id="{8B88F774-260C-32F2-3C6E-34A467DC6C1F}"/>
                    </a:ext>
                  </a:extLst>
                </p:cNvPr>
                <p:cNvPicPr/>
                <p:nvPr/>
              </p:nvPicPr>
              <p:blipFill>
                <a:blip r:embed="rId10"/>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6" name="Inkt 25">
                  <a:extLst>
                    <a:ext uri="{FF2B5EF4-FFF2-40B4-BE49-F238E27FC236}">
                      <a16:creationId xmlns:a16="http://schemas.microsoft.com/office/drawing/2014/main" id="{E40DFE53-FB01-7F7A-7C0D-A817FAB10C2A}"/>
                    </a:ext>
                  </a:extLst>
                </p14:cNvPr>
                <p14:cNvContentPartPr/>
                <p14:nvPr/>
              </p14:nvContentPartPr>
              <p14:xfrm>
                <a:off x="6498334" y="5894691"/>
                <a:ext cx="360" cy="360"/>
              </p14:xfrm>
            </p:contentPart>
          </mc:Choice>
          <mc:Fallback xmlns="">
            <p:pic>
              <p:nvPicPr>
                <p:cNvPr id="26" name="Inkt 25">
                  <a:extLst>
                    <a:ext uri="{FF2B5EF4-FFF2-40B4-BE49-F238E27FC236}">
                      <a16:creationId xmlns:a16="http://schemas.microsoft.com/office/drawing/2014/main" id="{E40DFE53-FB01-7F7A-7C0D-A817FAB10C2A}"/>
                    </a:ext>
                  </a:extLst>
                </p:cNvPr>
                <p:cNvPicPr/>
                <p:nvPr/>
              </p:nvPicPr>
              <p:blipFill>
                <a:blip r:embed="rId12"/>
                <a:stretch>
                  <a:fillRect/>
                </a:stretch>
              </p:blipFill>
              <p:spPr>
                <a:xfrm>
                  <a:off x="6489334" y="5885691"/>
                  <a:ext cx="18000" cy="1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8" name="Inkt 27">
                <a:extLst>
                  <a:ext uri="{FF2B5EF4-FFF2-40B4-BE49-F238E27FC236}">
                    <a16:creationId xmlns:a16="http://schemas.microsoft.com/office/drawing/2014/main" id="{14E10032-5318-86E5-0CE5-7D30F5A11BAD}"/>
                  </a:ext>
                </a:extLst>
              </p14:cNvPr>
              <p14:cNvContentPartPr/>
              <p14:nvPr/>
            </p14:nvContentPartPr>
            <p14:xfrm>
              <a:off x="6938974" y="5241291"/>
              <a:ext cx="360" cy="360"/>
            </p14:xfrm>
          </p:contentPart>
        </mc:Choice>
        <mc:Fallback xmlns="">
          <p:pic>
            <p:nvPicPr>
              <p:cNvPr id="28" name="Inkt 27">
                <a:extLst>
                  <a:ext uri="{FF2B5EF4-FFF2-40B4-BE49-F238E27FC236}">
                    <a16:creationId xmlns:a16="http://schemas.microsoft.com/office/drawing/2014/main" id="{14E10032-5318-86E5-0CE5-7D30F5A11BAD}"/>
                  </a:ext>
                </a:extLst>
              </p:cNvPr>
              <p:cNvPicPr/>
              <p:nvPr/>
            </p:nvPicPr>
            <p:blipFill>
              <a:blip r:embed="rId14"/>
              <a:stretch>
                <a:fillRect/>
              </a:stretch>
            </p:blipFill>
            <p:spPr>
              <a:xfrm>
                <a:off x="6929974" y="5232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9" name="Inkt 28">
                <a:extLst>
                  <a:ext uri="{FF2B5EF4-FFF2-40B4-BE49-F238E27FC236}">
                    <a16:creationId xmlns:a16="http://schemas.microsoft.com/office/drawing/2014/main" id="{257347AA-0BC8-5D54-BC3F-E1D2085B96B7}"/>
                  </a:ext>
                </a:extLst>
              </p14:cNvPr>
              <p14:cNvContentPartPr/>
              <p14:nvPr/>
            </p14:nvContentPartPr>
            <p14:xfrm>
              <a:off x="8049934" y="4980291"/>
              <a:ext cx="360" cy="360"/>
            </p14:xfrm>
          </p:contentPart>
        </mc:Choice>
        <mc:Fallback xmlns="">
          <p:pic>
            <p:nvPicPr>
              <p:cNvPr id="29" name="Inkt 28">
                <a:extLst>
                  <a:ext uri="{FF2B5EF4-FFF2-40B4-BE49-F238E27FC236}">
                    <a16:creationId xmlns:a16="http://schemas.microsoft.com/office/drawing/2014/main" id="{257347AA-0BC8-5D54-BC3F-E1D2085B96B7}"/>
                  </a:ext>
                </a:extLst>
              </p:cNvPr>
              <p:cNvPicPr/>
              <p:nvPr/>
            </p:nvPicPr>
            <p:blipFill>
              <a:blip r:embed="rId16"/>
              <a:stretch>
                <a:fillRect/>
              </a:stretch>
            </p:blipFill>
            <p:spPr>
              <a:xfrm>
                <a:off x="8040934" y="4971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1" name="Inkt 30">
                <a:extLst>
                  <a:ext uri="{FF2B5EF4-FFF2-40B4-BE49-F238E27FC236}">
                    <a16:creationId xmlns:a16="http://schemas.microsoft.com/office/drawing/2014/main" id="{BD4623A4-F68A-E28C-8BB8-D7DF86A4E2C1}"/>
                  </a:ext>
                </a:extLst>
              </p14:cNvPr>
              <p14:cNvContentPartPr/>
              <p14:nvPr/>
            </p14:nvContentPartPr>
            <p14:xfrm>
              <a:off x="9698734" y="2742891"/>
              <a:ext cx="360" cy="360"/>
            </p14:xfrm>
          </p:contentPart>
        </mc:Choice>
        <mc:Fallback xmlns="">
          <p:pic>
            <p:nvPicPr>
              <p:cNvPr id="31" name="Inkt 30">
                <a:extLst>
                  <a:ext uri="{FF2B5EF4-FFF2-40B4-BE49-F238E27FC236}">
                    <a16:creationId xmlns:a16="http://schemas.microsoft.com/office/drawing/2014/main" id="{BD4623A4-F68A-E28C-8BB8-D7DF86A4E2C1}"/>
                  </a:ext>
                </a:extLst>
              </p:cNvPr>
              <p:cNvPicPr/>
              <p:nvPr/>
            </p:nvPicPr>
            <p:blipFill>
              <a:blip r:embed="rId18"/>
              <a:stretch>
                <a:fillRect/>
              </a:stretch>
            </p:blipFill>
            <p:spPr>
              <a:xfrm>
                <a:off x="9689734" y="27338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2" name="Inkt 31">
                <a:extLst>
                  <a:ext uri="{FF2B5EF4-FFF2-40B4-BE49-F238E27FC236}">
                    <a16:creationId xmlns:a16="http://schemas.microsoft.com/office/drawing/2014/main" id="{BA5C7730-8BEC-59E6-0A0E-982CEB1F9E10}"/>
                  </a:ext>
                </a:extLst>
              </p14:cNvPr>
              <p14:cNvContentPartPr/>
              <p14:nvPr/>
            </p14:nvContentPartPr>
            <p14:xfrm>
              <a:off x="9780094" y="4937811"/>
              <a:ext cx="30240" cy="42840"/>
            </p14:xfrm>
          </p:contentPart>
        </mc:Choice>
        <mc:Fallback xmlns="">
          <p:pic>
            <p:nvPicPr>
              <p:cNvPr id="32" name="Inkt 31">
                <a:extLst>
                  <a:ext uri="{FF2B5EF4-FFF2-40B4-BE49-F238E27FC236}">
                    <a16:creationId xmlns:a16="http://schemas.microsoft.com/office/drawing/2014/main" id="{BA5C7730-8BEC-59E6-0A0E-982CEB1F9E10}"/>
                  </a:ext>
                </a:extLst>
              </p:cNvPr>
              <p:cNvPicPr/>
              <p:nvPr/>
            </p:nvPicPr>
            <p:blipFill>
              <a:blip r:embed="rId20"/>
              <a:stretch>
                <a:fillRect/>
              </a:stretch>
            </p:blipFill>
            <p:spPr>
              <a:xfrm>
                <a:off x="9771094" y="4928811"/>
                <a:ext cx="4788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3" name="Inkt 32">
                <a:extLst>
                  <a:ext uri="{FF2B5EF4-FFF2-40B4-BE49-F238E27FC236}">
                    <a16:creationId xmlns:a16="http://schemas.microsoft.com/office/drawing/2014/main" id="{23044D56-27A1-4190-5E09-7EAD3415560D}"/>
                  </a:ext>
                </a:extLst>
              </p14:cNvPr>
              <p14:cNvContentPartPr/>
              <p14:nvPr/>
            </p14:nvContentPartPr>
            <p14:xfrm>
              <a:off x="12376774" y="1795731"/>
              <a:ext cx="360" cy="360"/>
            </p14:xfrm>
          </p:contentPart>
        </mc:Choice>
        <mc:Fallback xmlns="">
          <p:pic>
            <p:nvPicPr>
              <p:cNvPr id="33" name="Inkt 32">
                <a:extLst>
                  <a:ext uri="{FF2B5EF4-FFF2-40B4-BE49-F238E27FC236}">
                    <a16:creationId xmlns:a16="http://schemas.microsoft.com/office/drawing/2014/main" id="{23044D56-27A1-4190-5E09-7EAD3415560D}"/>
                  </a:ext>
                </a:extLst>
              </p:cNvPr>
              <p:cNvPicPr/>
              <p:nvPr/>
            </p:nvPicPr>
            <p:blipFill>
              <a:blip r:embed="rId22"/>
              <a:stretch>
                <a:fillRect/>
              </a:stretch>
            </p:blipFill>
            <p:spPr>
              <a:xfrm>
                <a:off x="12367774" y="1786731"/>
                <a:ext cx="18000" cy="18000"/>
              </a:xfrm>
              <a:prstGeom prst="rect">
                <a:avLst/>
              </a:prstGeom>
            </p:spPr>
          </p:pic>
        </mc:Fallback>
      </mc:AlternateContent>
      <p:pic>
        <p:nvPicPr>
          <p:cNvPr id="35" name="Afbeelding 34">
            <a:extLst>
              <a:ext uri="{FF2B5EF4-FFF2-40B4-BE49-F238E27FC236}">
                <a16:creationId xmlns:a16="http://schemas.microsoft.com/office/drawing/2014/main" id="{A1E3B73F-337B-2FBC-B2CA-FDA52CE12296}"/>
              </a:ext>
            </a:extLst>
          </p:cNvPr>
          <p:cNvPicPr>
            <a:picLocks noChangeAspect="1"/>
          </p:cNvPicPr>
          <p:nvPr/>
        </p:nvPicPr>
        <p:blipFill>
          <a:blip r:embed="rId23"/>
          <a:stretch>
            <a:fillRect/>
          </a:stretch>
        </p:blipFill>
        <p:spPr>
          <a:xfrm>
            <a:off x="285477" y="4181558"/>
            <a:ext cx="15916275" cy="4848225"/>
          </a:xfrm>
          <a:prstGeom prst="rect">
            <a:avLst/>
          </a:prstGeom>
        </p:spPr>
      </p:pic>
      <p:sp>
        <p:nvSpPr>
          <p:cNvPr id="34" name="Kader 33">
            <a:extLst>
              <a:ext uri="{FF2B5EF4-FFF2-40B4-BE49-F238E27FC236}">
                <a16:creationId xmlns:a16="http://schemas.microsoft.com/office/drawing/2014/main" id="{1B96E405-E581-E803-2A72-54A0AE871318}"/>
              </a:ext>
            </a:extLst>
          </p:cNvPr>
          <p:cNvSpPr/>
          <p:nvPr/>
        </p:nvSpPr>
        <p:spPr>
          <a:xfrm>
            <a:off x="5105400" y="1409700"/>
            <a:ext cx="1897654" cy="95620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6" name="Pijl: rechts 35">
            <a:extLst>
              <a:ext uri="{FF2B5EF4-FFF2-40B4-BE49-F238E27FC236}">
                <a16:creationId xmlns:a16="http://schemas.microsoft.com/office/drawing/2014/main" id="{578C8E4E-4154-0810-406C-609249226924}"/>
              </a:ext>
            </a:extLst>
          </p:cNvPr>
          <p:cNvSpPr/>
          <p:nvPr/>
        </p:nvSpPr>
        <p:spPr>
          <a:xfrm>
            <a:off x="870288" y="5633395"/>
            <a:ext cx="1215960" cy="5225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Pijl: links 37">
            <a:extLst>
              <a:ext uri="{FF2B5EF4-FFF2-40B4-BE49-F238E27FC236}">
                <a16:creationId xmlns:a16="http://schemas.microsoft.com/office/drawing/2014/main" id="{71EE7F4B-E63E-C8D8-0D71-116B72CD5212}"/>
              </a:ext>
            </a:extLst>
          </p:cNvPr>
          <p:cNvSpPr/>
          <p:nvPr/>
        </p:nvSpPr>
        <p:spPr>
          <a:xfrm>
            <a:off x="3679718" y="6477000"/>
            <a:ext cx="1676400" cy="533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3645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DA2E9-CFCD-C6E6-BD50-12A00988C07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0CEBA6-F202-8B34-6D6F-ADC8D6BBF8DF}"/>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9BF00B3C-C30D-1E4A-FD20-B42CE142B658}"/>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DDA76149-DAF0-541B-2E4E-DB920A08D228}"/>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39EEAC3A-E04F-8893-5948-1569345D9335}"/>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540C82AF-5082-84CB-9205-9353E4D6C6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0142B857-7985-F885-ACAD-59229CD05832}"/>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8EAEC712-52B3-EDCE-5F92-CA96EFA61FC8}"/>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190CEEB8-3ADC-BD26-7C99-9D3746A4C3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EBF9B807-7AB8-1012-DCAC-A262954C0AF7}"/>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81A4FEE0-1522-567C-8260-E00837611AFF}"/>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1825EBAF-9EBE-C3C1-216B-5B316101AD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A2AD8B6E-2F6F-996E-763A-BA9387ADDF0E}"/>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0304292F-5332-8ACE-A65A-42A7A2A7B93F}"/>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18AB72C0-D34B-0DA9-DBE0-89156858754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37D61F78-3750-5423-DEC1-66B3C81A68F9}"/>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4F589427-42B2-E47C-48F2-7D74A31B31FC}"/>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A17B15DB-4B57-99C9-23AD-9307473FF2C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DA220098-7F4A-500E-13EA-59A762E928EF}"/>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F3A0AFFD-02C0-19FD-0B59-F5FFA22D3B98}"/>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F63FBE12-D5DB-1880-8167-78359846334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81CB0D28-E884-FD32-396D-CA2CCAEA8EB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0" name="Afbeelding 29">
            <a:extLst>
              <a:ext uri="{FF2B5EF4-FFF2-40B4-BE49-F238E27FC236}">
                <a16:creationId xmlns:a16="http://schemas.microsoft.com/office/drawing/2014/main" id="{A4AF8BAA-D6C2-90CF-1A7F-0509BDCDCB3A}"/>
              </a:ext>
            </a:extLst>
          </p:cNvPr>
          <p:cNvPicPr>
            <a:picLocks noChangeAspect="1"/>
          </p:cNvPicPr>
          <p:nvPr/>
        </p:nvPicPr>
        <p:blipFill>
          <a:blip r:embed="rId2"/>
          <a:stretch>
            <a:fillRect/>
          </a:stretch>
        </p:blipFill>
        <p:spPr>
          <a:xfrm>
            <a:off x="254248" y="1056448"/>
            <a:ext cx="16840200" cy="180975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23" name="Inkt 22">
                <a:extLst>
                  <a:ext uri="{FF2B5EF4-FFF2-40B4-BE49-F238E27FC236}">
                    <a16:creationId xmlns:a16="http://schemas.microsoft.com/office/drawing/2014/main" id="{A3D4CBB7-B44A-2F1F-3B03-F0C4CCF0CCB0}"/>
                  </a:ext>
                </a:extLst>
              </p14:cNvPr>
              <p14:cNvContentPartPr/>
              <p14:nvPr/>
            </p14:nvContentPartPr>
            <p14:xfrm>
              <a:off x="7004854" y="4621011"/>
              <a:ext cx="360" cy="360"/>
            </p14:xfrm>
          </p:contentPart>
        </mc:Choice>
        <mc:Fallback xmlns="">
          <p:pic>
            <p:nvPicPr>
              <p:cNvPr id="23" name="Inkt 22">
                <a:extLst>
                  <a:ext uri="{FF2B5EF4-FFF2-40B4-BE49-F238E27FC236}">
                    <a16:creationId xmlns:a16="http://schemas.microsoft.com/office/drawing/2014/main" id="{A3D4CBB7-B44A-2F1F-3B03-F0C4CCF0CCB0}"/>
                  </a:ext>
                </a:extLst>
              </p:cNvPr>
              <p:cNvPicPr/>
              <p:nvPr/>
            </p:nvPicPr>
            <p:blipFill>
              <a:blip r:embed="rId6"/>
              <a:stretch>
                <a:fillRect/>
              </a:stretch>
            </p:blipFill>
            <p:spPr>
              <a:xfrm>
                <a:off x="6995854" y="4612011"/>
                <a:ext cx="18000" cy="18000"/>
              </a:xfrm>
              <a:prstGeom prst="rect">
                <a:avLst/>
              </a:prstGeom>
            </p:spPr>
          </p:pic>
        </mc:Fallback>
      </mc:AlternateContent>
      <p:grpSp>
        <p:nvGrpSpPr>
          <p:cNvPr id="27" name="Groep 26">
            <a:extLst>
              <a:ext uri="{FF2B5EF4-FFF2-40B4-BE49-F238E27FC236}">
                <a16:creationId xmlns:a16="http://schemas.microsoft.com/office/drawing/2014/main" id="{31CFBE44-3C2D-9583-D740-C473F49CB218}"/>
              </a:ext>
            </a:extLst>
          </p:cNvPr>
          <p:cNvGrpSpPr/>
          <p:nvPr/>
        </p:nvGrpSpPr>
        <p:grpSpPr>
          <a:xfrm>
            <a:off x="6498334" y="5894691"/>
            <a:ext cx="360" cy="360"/>
            <a:chOff x="6498334" y="589469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4" name="Inkt 23">
                  <a:extLst>
                    <a:ext uri="{FF2B5EF4-FFF2-40B4-BE49-F238E27FC236}">
                      <a16:creationId xmlns:a16="http://schemas.microsoft.com/office/drawing/2014/main" id="{17C4A660-67E9-B063-E79D-0E1943818EA5}"/>
                    </a:ext>
                  </a:extLst>
                </p14:cNvPr>
                <p14:cNvContentPartPr/>
                <p14:nvPr/>
              </p14:nvContentPartPr>
              <p14:xfrm>
                <a:off x="6498334" y="5894691"/>
                <a:ext cx="360" cy="360"/>
              </p14:xfrm>
            </p:contentPart>
          </mc:Choice>
          <mc:Fallback xmlns="">
            <p:pic>
              <p:nvPicPr>
                <p:cNvPr id="24" name="Inkt 23">
                  <a:extLst>
                    <a:ext uri="{FF2B5EF4-FFF2-40B4-BE49-F238E27FC236}">
                      <a16:creationId xmlns:a16="http://schemas.microsoft.com/office/drawing/2014/main" id="{17C4A660-67E9-B063-E79D-0E1943818EA5}"/>
                    </a:ext>
                  </a:extLst>
                </p:cNvPr>
                <p:cNvPicPr/>
                <p:nvPr/>
              </p:nvPicPr>
              <p:blipFill>
                <a:blip r:embed="rId8"/>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5" name="Inkt 24">
                  <a:extLst>
                    <a:ext uri="{FF2B5EF4-FFF2-40B4-BE49-F238E27FC236}">
                      <a16:creationId xmlns:a16="http://schemas.microsoft.com/office/drawing/2014/main" id="{6E813ECB-0EB7-BBCF-5F95-19B88166E587}"/>
                    </a:ext>
                  </a:extLst>
                </p14:cNvPr>
                <p14:cNvContentPartPr/>
                <p14:nvPr/>
              </p14:nvContentPartPr>
              <p14:xfrm>
                <a:off x="6498334" y="5894691"/>
                <a:ext cx="360" cy="360"/>
              </p14:xfrm>
            </p:contentPart>
          </mc:Choice>
          <mc:Fallback xmlns="">
            <p:pic>
              <p:nvPicPr>
                <p:cNvPr id="25" name="Inkt 24">
                  <a:extLst>
                    <a:ext uri="{FF2B5EF4-FFF2-40B4-BE49-F238E27FC236}">
                      <a16:creationId xmlns:a16="http://schemas.microsoft.com/office/drawing/2014/main" id="{6E813ECB-0EB7-BBCF-5F95-19B88166E587}"/>
                    </a:ext>
                  </a:extLst>
                </p:cNvPr>
                <p:cNvPicPr/>
                <p:nvPr/>
              </p:nvPicPr>
              <p:blipFill>
                <a:blip r:embed="rId10"/>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6" name="Inkt 25">
                  <a:extLst>
                    <a:ext uri="{FF2B5EF4-FFF2-40B4-BE49-F238E27FC236}">
                      <a16:creationId xmlns:a16="http://schemas.microsoft.com/office/drawing/2014/main" id="{6D9498C1-4398-3D2C-F991-16ED85439AF9}"/>
                    </a:ext>
                  </a:extLst>
                </p14:cNvPr>
                <p14:cNvContentPartPr/>
                <p14:nvPr/>
              </p14:nvContentPartPr>
              <p14:xfrm>
                <a:off x="6498334" y="5894691"/>
                <a:ext cx="360" cy="360"/>
              </p14:xfrm>
            </p:contentPart>
          </mc:Choice>
          <mc:Fallback xmlns="">
            <p:pic>
              <p:nvPicPr>
                <p:cNvPr id="26" name="Inkt 25">
                  <a:extLst>
                    <a:ext uri="{FF2B5EF4-FFF2-40B4-BE49-F238E27FC236}">
                      <a16:creationId xmlns:a16="http://schemas.microsoft.com/office/drawing/2014/main" id="{6D9498C1-4398-3D2C-F991-16ED85439AF9}"/>
                    </a:ext>
                  </a:extLst>
                </p:cNvPr>
                <p:cNvPicPr/>
                <p:nvPr/>
              </p:nvPicPr>
              <p:blipFill>
                <a:blip r:embed="rId12"/>
                <a:stretch>
                  <a:fillRect/>
                </a:stretch>
              </p:blipFill>
              <p:spPr>
                <a:xfrm>
                  <a:off x="6489334" y="5885691"/>
                  <a:ext cx="18000" cy="1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8" name="Inkt 27">
                <a:extLst>
                  <a:ext uri="{FF2B5EF4-FFF2-40B4-BE49-F238E27FC236}">
                    <a16:creationId xmlns:a16="http://schemas.microsoft.com/office/drawing/2014/main" id="{3D57586B-EED3-F111-15AC-0661E00ADF73}"/>
                  </a:ext>
                </a:extLst>
              </p14:cNvPr>
              <p14:cNvContentPartPr/>
              <p14:nvPr/>
            </p14:nvContentPartPr>
            <p14:xfrm>
              <a:off x="6938974" y="5241291"/>
              <a:ext cx="360" cy="360"/>
            </p14:xfrm>
          </p:contentPart>
        </mc:Choice>
        <mc:Fallback xmlns="">
          <p:pic>
            <p:nvPicPr>
              <p:cNvPr id="28" name="Inkt 27">
                <a:extLst>
                  <a:ext uri="{FF2B5EF4-FFF2-40B4-BE49-F238E27FC236}">
                    <a16:creationId xmlns:a16="http://schemas.microsoft.com/office/drawing/2014/main" id="{3D57586B-EED3-F111-15AC-0661E00ADF73}"/>
                  </a:ext>
                </a:extLst>
              </p:cNvPr>
              <p:cNvPicPr/>
              <p:nvPr/>
            </p:nvPicPr>
            <p:blipFill>
              <a:blip r:embed="rId14"/>
              <a:stretch>
                <a:fillRect/>
              </a:stretch>
            </p:blipFill>
            <p:spPr>
              <a:xfrm>
                <a:off x="6929974" y="5232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9" name="Inkt 28">
                <a:extLst>
                  <a:ext uri="{FF2B5EF4-FFF2-40B4-BE49-F238E27FC236}">
                    <a16:creationId xmlns:a16="http://schemas.microsoft.com/office/drawing/2014/main" id="{23736B67-B1BD-1D28-40F0-3433016E88C9}"/>
                  </a:ext>
                </a:extLst>
              </p14:cNvPr>
              <p14:cNvContentPartPr/>
              <p14:nvPr/>
            </p14:nvContentPartPr>
            <p14:xfrm>
              <a:off x="8049934" y="4980291"/>
              <a:ext cx="360" cy="360"/>
            </p14:xfrm>
          </p:contentPart>
        </mc:Choice>
        <mc:Fallback xmlns="">
          <p:pic>
            <p:nvPicPr>
              <p:cNvPr id="29" name="Inkt 28">
                <a:extLst>
                  <a:ext uri="{FF2B5EF4-FFF2-40B4-BE49-F238E27FC236}">
                    <a16:creationId xmlns:a16="http://schemas.microsoft.com/office/drawing/2014/main" id="{23736B67-B1BD-1D28-40F0-3433016E88C9}"/>
                  </a:ext>
                </a:extLst>
              </p:cNvPr>
              <p:cNvPicPr/>
              <p:nvPr/>
            </p:nvPicPr>
            <p:blipFill>
              <a:blip r:embed="rId16"/>
              <a:stretch>
                <a:fillRect/>
              </a:stretch>
            </p:blipFill>
            <p:spPr>
              <a:xfrm>
                <a:off x="8040934" y="4971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31" name="Inkt 30">
                <a:extLst>
                  <a:ext uri="{FF2B5EF4-FFF2-40B4-BE49-F238E27FC236}">
                    <a16:creationId xmlns:a16="http://schemas.microsoft.com/office/drawing/2014/main" id="{E7ED6D00-8384-4C5C-FFA3-5EBA258AE0B3}"/>
                  </a:ext>
                </a:extLst>
              </p14:cNvPr>
              <p14:cNvContentPartPr/>
              <p14:nvPr/>
            </p14:nvContentPartPr>
            <p14:xfrm>
              <a:off x="9698734" y="2742891"/>
              <a:ext cx="360" cy="360"/>
            </p14:xfrm>
          </p:contentPart>
        </mc:Choice>
        <mc:Fallback xmlns="">
          <p:pic>
            <p:nvPicPr>
              <p:cNvPr id="31" name="Inkt 30">
                <a:extLst>
                  <a:ext uri="{FF2B5EF4-FFF2-40B4-BE49-F238E27FC236}">
                    <a16:creationId xmlns:a16="http://schemas.microsoft.com/office/drawing/2014/main" id="{E7ED6D00-8384-4C5C-FFA3-5EBA258AE0B3}"/>
                  </a:ext>
                </a:extLst>
              </p:cNvPr>
              <p:cNvPicPr/>
              <p:nvPr/>
            </p:nvPicPr>
            <p:blipFill>
              <a:blip r:embed="rId18"/>
              <a:stretch>
                <a:fillRect/>
              </a:stretch>
            </p:blipFill>
            <p:spPr>
              <a:xfrm>
                <a:off x="9689734" y="27338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32" name="Inkt 31">
                <a:extLst>
                  <a:ext uri="{FF2B5EF4-FFF2-40B4-BE49-F238E27FC236}">
                    <a16:creationId xmlns:a16="http://schemas.microsoft.com/office/drawing/2014/main" id="{7A6E6887-51AB-13BE-9110-F4650233FC61}"/>
                  </a:ext>
                </a:extLst>
              </p14:cNvPr>
              <p14:cNvContentPartPr/>
              <p14:nvPr/>
            </p14:nvContentPartPr>
            <p14:xfrm>
              <a:off x="9780094" y="4937811"/>
              <a:ext cx="30240" cy="42840"/>
            </p14:xfrm>
          </p:contentPart>
        </mc:Choice>
        <mc:Fallback xmlns="">
          <p:pic>
            <p:nvPicPr>
              <p:cNvPr id="32" name="Inkt 31">
                <a:extLst>
                  <a:ext uri="{FF2B5EF4-FFF2-40B4-BE49-F238E27FC236}">
                    <a16:creationId xmlns:a16="http://schemas.microsoft.com/office/drawing/2014/main" id="{7A6E6887-51AB-13BE-9110-F4650233FC61}"/>
                  </a:ext>
                </a:extLst>
              </p:cNvPr>
              <p:cNvPicPr/>
              <p:nvPr/>
            </p:nvPicPr>
            <p:blipFill>
              <a:blip r:embed="rId20"/>
              <a:stretch>
                <a:fillRect/>
              </a:stretch>
            </p:blipFill>
            <p:spPr>
              <a:xfrm>
                <a:off x="9771094" y="4928811"/>
                <a:ext cx="4788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33" name="Inkt 32">
                <a:extLst>
                  <a:ext uri="{FF2B5EF4-FFF2-40B4-BE49-F238E27FC236}">
                    <a16:creationId xmlns:a16="http://schemas.microsoft.com/office/drawing/2014/main" id="{3F0C618C-464E-E153-AF2C-D36D1CBBCBA2}"/>
                  </a:ext>
                </a:extLst>
              </p14:cNvPr>
              <p14:cNvContentPartPr/>
              <p14:nvPr/>
            </p14:nvContentPartPr>
            <p14:xfrm>
              <a:off x="12376774" y="1795731"/>
              <a:ext cx="360" cy="360"/>
            </p14:xfrm>
          </p:contentPart>
        </mc:Choice>
        <mc:Fallback xmlns="">
          <p:pic>
            <p:nvPicPr>
              <p:cNvPr id="33" name="Inkt 32">
                <a:extLst>
                  <a:ext uri="{FF2B5EF4-FFF2-40B4-BE49-F238E27FC236}">
                    <a16:creationId xmlns:a16="http://schemas.microsoft.com/office/drawing/2014/main" id="{3F0C618C-464E-E153-AF2C-D36D1CBBCBA2}"/>
                  </a:ext>
                </a:extLst>
              </p:cNvPr>
              <p:cNvPicPr/>
              <p:nvPr/>
            </p:nvPicPr>
            <p:blipFill>
              <a:blip r:embed="rId22"/>
              <a:stretch>
                <a:fillRect/>
              </a:stretch>
            </p:blipFill>
            <p:spPr>
              <a:xfrm>
                <a:off x="12367774" y="1786731"/>
                <a:ext cx="18000" cy="18000"/>
              </a:xfrm>
              <a:prstGeom prst="rect">
                <a:avLst/>
              </a:prstGeom>
            </p:spPr>
          </p:pic>
        </mc:Fallback>
      </mc:AlternateContent>
      <p:pic>
        <p:nvPicPr>
          <p:cNvPr id="36" name="Afbeelding 35">
            <a:extLst>
              <a:ext uri="{FF2B5EF4-FFF2-40B4-BE49-F238E27FC236}">
                <a16:creationId xmlns:a16="http://schemas.microsoft.com/office/drawing/2014/main" id="{CB22F5A9-4F4F-0F3F-FC17-E513FF2610E1}"/>
              </a:ext>
            </a:extLst>
          </p:cNvPr>
          <p:cNvPicPr>
            <a:picLocks noChangeAspect="1"/>
          </p:cNvPicPr>
          <p:nvPr/>
        </p:nvPicPr>
        <p:blipFill>
          <a:blip r:embed="rId23"/>
          <a:stretch>
            <a:fillRect/>
          </a:stretch>
        </p:blipFill>
        <p:spPr>
          <a:xfrm>
            <a:off x="685800" y="2849946"/>
            <a:ext cx="14306550" cy="6877050"/>
          </a:xfrm>
          <a:prstGeom prst="rect">
            <a:avLst/>
          </a:prstGeom>
        </p:spPr>
      </p:pic>
      <p:sp>
        <p:nvSpPr>
          <p:cNvPr id="38" name="Tekstvak 37">
            <a:extLst>
              <a:ext uri="{FF2B5EF4-FFF2-40B4-BE49-F238E27FC236}">
                <a16:creationId xmlns:a16="http://schemas.microsoft.com/office/drawing/2014/main" id="{697FE5DB-6D31-189D-52C3-315CA77EE060}"/>
              </a:ext>
            </a:extLst>
          </p:cNvPr>
          <p:cNvSpPr txBox="1"/>
          <p:nvPr/>
        </p:nvSpPr>
        <p:spPr>
          <a:xfrm>
            <a:off x="9982200" y="6819900"/>
            <a:ext cx="6340227" cy="1261884"/>
          </a:xfrm>
          <a:prstGeom prst="rect">
            <a:avLst/>
          </a:prstGeom>
          <a:noFill/>
        </p:spPr>
        <p:txBody>
          <a:bodyPr wrap="square" rtlCol="0">
            <a:spAutoFit/>
          </a:bodyPr>
          <a:lstStyle/>
          <a:p>
            <a:r>
              <a:rPr lang="nl-NL" sz="2800" dirty="0"/>
              <a:t>Opbouw lidnummer</a:t>
            </a:r>
            <a:r>
              <a:rPr lang="nl-NL" sz="2400" dirty="0"/>
              <a:t>: </a:t>
            </a:r>
            <a:r>
              <a:rPr lang="nl-NL" sz="2400" b="0" i="0" u="none" strike="noStrike" dirty="0">
                <a:solidFill>
                  <a:srgbClr val="000000"/>
                </a:solidFill>
                <a:effectLst/>
                <a:latin typeface="Arial" panose="020B0604020202020204" pitchFamily="34" charset="0"/>
              </a:rPr>
              <a:t>3 cijfers te onthouden </a:t>
            </a:r>
            <a:r>
              <a:rPr lang="nl-NL" sz="2400" b="0" i="1" u="none" strike="noStrike" dirty="0">
                <a:solidFill>
                  <a:srgbClr val="000000"/>
                </a:solidFill>
                <a:effectLst/>
                <a:latin typeface="Arial" panose="020B0604020202020204" pitchFamily="34" charset="0"/>
              </a:rPr>
              <a:t>5 karakters achternaam + 2 voornaam + 3 cijfers</a:t>
            </a:r>
            <a:endParaRPr lang="nl-BE" sz="2400" dirty="0"/>
          </a:p>
        </p:txBody>
      </p:sp>
      <p:sp>
        <p:nvSpPr>
          <p:cNvPr id="34" name="Kader 33">
            <a:extLst>
              <a:ext uri="{FF2B5EF4-FFF2-40B4-BE49-F238E27FC236}">
                <a16:creationId xmlns:a16="http://schemas.microsoft.com/office/drawing/2014/main" id="{6E811E0C-C22D-8D8B-1A90-01C64DFD7B71}"/>
              </a:ext>
            </a:extLst>
          </p:cNvPr>
          <p:cNvSpPr/>
          <p:nvPr/>
        </p:nvSpPr>
        <p:spPr>
          <a:xfrm>
            <a:off x="5143294" y="1409700"/>
            <a:ext cx="1793880" cy="83820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5" name="Pijl: links 34">
            <a:extLst>
              <a:ext uri="{FF2B5EF4-FFF2-40B4-BE49-F238E27FC236}">
                <a16:creationId xmlns:a16="http://schemas.microsoft.com/office/drawing/2014/main" id="{EDC3E490-6A81-7AB8-71D7-E953B74E2A69}"/>
              </a:ext>
            </a:extLst>
          </p:cNvPr>
          <p:cNvSpPr/>
          <p:nvPr/>
        </p:nvSpPr>
        <p:spPr>
          <a:xfrm>
            <a:off x="5235623" y="6812933"/>
            <a:ext cx="3403101" cy="6396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5" name="Pijl: links 44">
            <a:extLst>
              <a:ext uri="{FF2B5EF4-FFF2-40B4-BE49-F238E27FC236}">
                <a16:creationId xmlns:a16="http://schemas.microsoft.com/office/drawing/2014/main" id="{F151E511-59A6-8776-3C0E-F1D44C5D0324}"/>
              </a:ext>
            </a:extLst>
          </p:cNvPr>
          <p:cNvSpPr/>
          <p:nvPr/>
        </p:nvSpPr>
        <p:spPr>
          <a:xfrm>
            <a:off x="4435974" y="8868541"/>
            <a:ext cx="3403101" cy="63968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0857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1E8B-AAE1-48BE-F34C-6E0976063D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F3FC22-F834-3901-F083-4EB6855F36EA}"/>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BBCAE8CA-E8D4-5F88-D076-C141F7E342C9}"/>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9D058D1C-EA9B-E9EF-C509-77999D803614}"/>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1ED11FC6-DF12-CF3A-4708-A751C843E276}"/>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3EFCD235-7C42-1C26-AA4E-FB321FA63D1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DBD6EF59-2305-3BE3-71CB-B815EE9077C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DBDA8196-9881-F0B7-5BF1-2A05EEC14750}"/>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9865DEC3-1951-0194-144A-EEDE9DB3C6D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6DB3755E-B770-848E-1579-AB9C0DA542C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C2093D9B-AAFD-F7BB-3D2B-810C76964423}"/>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54942C7F-C1D3-D4DC-F41D-9168D2AB389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F8ECFBF8-1D0F-B34F-EC72-C9B0D2045DF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0D9CA637-8C7F-F12F-4A01-482322BD6229}"/>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0C59CA16-BF37-3F27-B1C6-A9685B1A352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F6493619-C8D6-7A0E-E18D-70FFCDA7D448}"/>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78481B63-6F62-C350-3F37-161183A854B1}"/>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A2D498E8-F882-D425-936B-D65B91D591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254CCE96-DAE6-045F-7613-FB345767DFC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68F1DF39-1321-4920-E225-69472D95F024}"/>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02932EFD-25EA-5D46-9464-FFEDB285BD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DBBBB722-73C7-F783-BBA4-C5E1B210CBC4}"/>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0" name="Afbeelding 29">
            <a:extLst>
              <a:ext uri="{FF2B5EF4-FFF2-40B4-BE49-F238E27FC236}">
                <a16:creationId xmlns:a16="http://schemas.microsoft.com/office/drawing/2014/main" id="{C3C713A1-9838-7423-86BC-05493B0F56AB}"/>
              </a:ext>
            </a:extLst>
          </p:cNvPr>
          <p:cNvPicPr>
            <a:picLocks noChangeAspect="1"/>
          </p:cNvPicPr>
          <p:nvPr/>
        </p:nvPicPr>
        <p:blipFill>
          <a:blip r:embed="rId3"/>
          <a:stretch>
            <a:fillRect/>
          </a:stretch>
        </p:blipFill>
        <p:spPr>
          <a:xfrm>
            <a:off x="254248" y="1056448"/>
            <a:ext cx="16840200" cy="180975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3" name="Inkt 22">
                <a:extLst>
                  <a:ext uri="{FF2B5EF4-FFF2-40B4-BE49-F238E27FC236}">
                    <a16:creationId xmlns:a16="http://schemas.microsoft.com/office/drawing/2014/main" id="{3CA325B4-83F7-6666-213B-E0C6A8676DCF}"/>
                  </a:ext>
                </a:extLst>
              </p14:cNvPr>
              <p14:cNvContentPartPr/>
              <p14:nvPr/>
            </p14:nvContentPartPr>
            <p14:xfrm>
              <a:off x="7004854" y="4621011"/>
              <a:ext cx="360" cy="360"/>
            </p14:xfrm>
          </p:contentPart>
        </mc:Choice>
        <mc:Fallback xmlns="">
          <p:pic>
            <p:nvPicPr>
              <p:cNvPr id="23" name="Inkt 22">
                <a:extLst>
                  <a:ext uri="{FF2B5EF4-FFF2-40B4-BE49-F238E27FC236}">
                    <a16:creationId xmlns:a16="http://schemas.microsoft.com/office/drawing/2014/main" id="{3CA325B4-83F7-6666-213B-E0C6A8676DCF}"/>
                  </a:ext>
                </a:extLst>
              </p:cNvPr>
              <p:cNvPicPr/>
              <p:nvPr/>
            </p:nvPicPr>
            <p:blipFill>
              <a:blip r:embed="rId7"/>
              <a:stretch>
                <a:fillRect/>
              </a:stretch>
            </p:blipFill>
            <p:spPr>
              <a:xfrm>
                <a:off x="6995854" y="4612011"/>
                <a:ext cx="18000" cy="18000"/>
              </a:xfrm>
              <a:prstGeom prst="rect">
                <a:avLst/>
              </a:prstGeom>
            </p:spPr>
          </p:pic>
        </mc:Fallback>
      </mc:AlternateContent>
      <p:grpSp>
        <p:nvGrpSpPr>
          <p:cNvPr id="27" name="Groep 26">
            <a:extLst>
              <a:ext uri="{FF2B5EF4-FFF2-40B4-BE49-F238E27FC236}">
                <a16:creationId xmlns:a16="http://schemas.microsoft.com/office/drawing/2014/main" id="{E9324CDE-6268-4526-6847-3A22B5A40725}"/>
              </a:ext>
            </a:extLst>
          </p:cNvPr>
          <p:cNvGrpSpPr/>
          <p:nvPr/>
        </p:nvGrpSpPr>
        <p:grpSpPr>
          <a:xfrm>
            <a:off x="6498334" y="5894691"/>
            <a:ext cx="360" cy="360"/>
            <a:chOff x="6498334" y="589469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4" name="Inkt 23">
                  <a:extLst>
                    <a:ext uri="{FF2B5EF4-FFF2-40B4-BE49-F238E27FC236}">
                      <a16:creationId xmlns:a16="http://schemas.microsoft.com/office/drawing/2014/main" id="{0A01EAA2-CADA-16EC-2327-23A960A01D21}"/>
                    </a:ext>
                  </a:extLst>
                </p14:cNvPr>
                <p14:cNvContentPartPr/>
                <p14:nvPr/>
              </p14:nvContentPartPr>
              <p14:xfrm>
                <a:off x="6498334" y="5894691"/>
                <a:ext cx="360" cy="360"/>
              </p14:xfrm>
            </p:contentPart>
          </mc:Choice>
          <mc:Fallback xmlns="">
            <p:pic>
              <p:nvPicPr>
                <p:cNvPr id="24" name="Inkt 23">
                  <a:extLst>
                    <a:ext uri="{FF2B5EF4-FFF2-40B4-BE49-F238E27FC236}">
                      <a16:creationId xmlns:a16="http://schemas.microsoft.com/office/drawing/2014/main" id="{0A01EAA2-CADA-16EC-2327-23A960A01D21}"/>
                    </a:ext>
                  </a:extLst>
                </p:cNvPr>
                <p:cNvPicPr/>
                <p:nvPr/>
              </p:nvPicPr>
              <p:blipFill>
                <a:blip r:embed="rId9"/>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5" name="Inkt 24">
                  <a:extLst>
                    <a:ext uri="{FF2B5EF4-FFF2-40B4-BE49-F238E27FC236}">
                      <a16:creationId xmlns:a16="http://schemas.microsoft.com/office/drawing/2014/main" id="{6FBD72DD-2F81-F048-C0A2-CAC9C4B25687}"/>
                    </a:ext>
                  </a:extLst>
                </p14:cNvPr>
                <p14:cNvContentPartPr/>
                <p14:nvPr/>
              </p14:nvContentPartPr>
              <p14:xfrm>
                <a:off x="6498334" y="5894691"/>
                <a:ext cx="360" cy="360"/>
              </p14:xfrm>
            </p:contentPart>
          </mc:Choice>
          <mc:Fallback xmlns="">
            <p:pic>
              <p:nvPicPr>
                <p:cNvPr id="25" name="Inkt 24">
                  <a:extLst>
                    <a:ext uri="{FF2B5EF4-FFF2-40B4-BE49-F238E27FC236}">
                      <a16:creationId xmlns:a16="http://schemas.microsoft.com/office/drawing/2014/main" id="{6FBD72DD-2F81-F048-C0A2-CAC9C4B25687}"/>
                    </a:ext>
                  </a:extLst>
                </p:cNvPr>
                <p:cNvPicPr/>
                <p:nvPr/>
              </p:nvPicPr>
              <p:blipFill>
                <a:blip r:embed="rId11"/>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6" name="Inkt 25">
                  <a:extLst>
                    <a:ext uri="{FF2B5EF4-FFF2-40B4-BE49-F238E27FC236}">
                      <a16:creationId xmlns:a16="http://schemas.microsoft.com/office/drawing/2014/main" id="{3AB0D398-4592-964B-FEBE-C672DCC8A3D8}"/>
                    </a:ext>
                  </a:extLst>
                </p14:cNvPr>
                <p14:cNvContentPartPr/>
                <p14:nvPr/>
              </p14:nvContentPartPr>
              <p14:xfrm>
                <a:off x="6498334" y="5894691"/>
                <a:ext cx="360" cy="360"/>
              </p14:xfrm>
            </p:contentPart>
          </mc:Choice>
          <mc:Fallback xmlns="">
            <p:pic>
              <p:nvPicPr>
                <p:cNvPr id="26" name="Inkt 25">
                  <a:extLst>
                    <a:ext uri="{FF2B5EF4-FFF2-40B4-BE49-F238E27FC236}">
                      <a16:creationId xmlns:a16="http://schemas.microsoft.com/office/drawing/2014/main" id="{3AB0D398-4592-964B-FEBE-C672DCC8A3D8}"/>
                    </a:ext>
                  </a:extLst>
                </p:cNvPr>
                <p:cNvPicPr/>
                <p:nvPr/>
              </p:nvPicPr>
              <p:blipFill>
                <a:blip r:embed="rId13"/>
                <a:stretch>
                  <a:fillRect/>
                </a:stretch>
              </p:blipFill>
              <p:spPr>
                <a:xfrm>
                  <a:off x="6489334" y="5885691"/>
                  <a:ext cx="18000" cy="1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8" name="Inkt 27">
                <a:extLst>
                  <a:ext uri="{FF2B5EF4-FFF2-40B4-BE49-F238E27FC236}">
                    <a16:creationId xmlns:a16="http://schemas.microsoft.com/office/drawing/2014/main" id="{26FE1A90-3053-DA18-59C3-D7AA74A20DC4}"/>
                  </a:ext>
                </a:extLst>
              </p14:cNvPr>
              <p14:cNvContentPartPr/>
              <p14:nvPr/>
            </p14:nvContentPartPr>
            <p14:xfrm>
              <a:off x="6938974" y="5241291"/>
              <a:ext cx="360" cy="360"/>
            </p14:xfrm>
          </p:contentPart>
        </mc:Choice>
        <mc:Fallback xmlns="">
          <p:pic>
            <p:nvPicPr>
              <p:cNvPr id="28" name="Inkt 27">
                <a:extLst>
                  <a:ext uri="{FF2B5EF4-FFF2-40B4-BE49-F238E27FC236}">
                    <a16:creationId xmlns:a16="http://schemas.microsoft.com/office/drawing/2014/main" id="{26FE1A90-3053-DA18-59C3-D7AA74A20DC4}"/>
                  </a:ext>
                </a:extLst>
              </p:cNvPr>
              <p:cNvPicPr/>
              <p:nvPr/>
            </p:nvPicPr>
            <p:blipFill>
              <a:blip r:embed="rId15"/>
              <a:stretch>
                <a:fillRect/>
              </a:stretch>
            </p:blipFill>
            <p:spPr>
              <a:xfrm>
                <a:off x="6929974" y="5232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9" name="Inkt 28">
                <a:extLst>
                  <a:ext uri="{FF2B5EF4-FFF2-40B4-BE49-F238E27FC236}">
                    <a16:creationId xmlns:a16="http://schemas.microsoft.com/office/drawing/2014/main" id="{05CBADC6-9480-B1C9-5D20-EE2022931BD7}"/>
                  </a:ext>
                </a:extLst>
              </p14:cNvPr>
              <p14:cNvContentPartPr/>
              <p14:nvPr/>
            </p14:nvContentPartPr>
            <p14:xfrm>
              <a:off x="8049934" y="4980291"/>
              <a:ext cx="360" cy="360"/>
            </p14:xfrm>
          </p:contentPart>
        </mc:Choice>
        <mc:Fallback xmlns="">
          <p:pic>
            <p:nvPicPr>
              <p:cNvPr id="29" name="Inkt 28">
                <a:extLst>
                  <a:ext uri="{FF2B5EF4-FFF2-40B4-BE49-F238E27FC236}">
                    <a16:creationId xmlns:a16="http://schemas.microsoft.com/office/drawing/2014/main" id="{05CBADC6-9480-B1C9-5D20-EE2022931BD7}"/>
                  </a:ext>
                </a:extLst>
              </p:cNvPr>
              <p:cNvPicPr/>
              <p:nvPr/>
            </p:nvPicPr>
            <p:blipFill>
              <a:blip r:embed="rId17"/>
              <a:stretch>
                <a:fillRect/>
              </a:stretch>
            </p:blipFill>
            <p:spPr>
              <a:xfrm>
                <a:off x="8040934" y="4971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1" name="Inkt 30">
                <a:extLst>
                  <a:ext uri="{FF2B5EF4-FFF2-40B4-BE49-F238E27FC236}">
                    <a16:creationId xmlns:a16="http://schemas.microsoft.com/office/drawing/2014/main" id="{9CACE62A-ECEA-A690-0FB4-2C23B6251F65}"/>
                  </a:ext>
                </a:extLst>
              </p14:cNvPr>
              <p14:cNvContentPartPr/>
              <p14:nvPr/>
            </p14:nvContentPartPr>
            <p14:xfrm>
              <a:off x="9698734" y="2742891"/>
              <a:ext cx="360" cy="360"/>
            </p14:xfrm>
          </p:contentPart>
        </mc:Choice>
        <mc:Fallback xmlns="">
          <p:pic>
            <p:nvPicPr>
              <p:cNvPr id="31" name="Inkt 30">
                <a:extLst>
                  <a:ext uri="{FF2B5EF4-FFF2-40B4-BE49-F238E27FC236}">
                    <a16:creationId xmlns:a16="http://schemas.microsoft.com/office/drawing/2014/main" id="{9CACE62A-ECEA-A690-0FB4-2C23B6251F65}"/>
                  </a:ext>
                </a:extLst>
              </p:cNvPr>
              <p:cNvPicPr/>
              <p:nvPr/>
            </p:nvPicPr>
            <p:blipFill>
              <a:blip r:embed="rId19"/>
              <a:stretch>
                <a:fillRect/>
              </a:stretch>
            </p:blipFill>
            <p:spPr>
              <a:xfrm>
                <a:off x="9689734" y="27338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2" name="Inkt 31">
                <a:extLst>
                  <a:ext uri="{FF2B5EF4-FFF2-40B4-BE49-F238E27FC236}">
                    <a16:creationId xmlns:a16="http://schemas.microsoft.com/office/drawing/2014/main" id="{F7BADE18-B77C-681D-EB8D-BCC59EE35745}"/>
                  </a:ext>
                </a:extLst>
              </p14:cNvPr>
              <p14:cNvContentPartPr/>
              <p14:nvPr/>
            </p14:nvContentPartPr>
            <p14:xfrm>
              <a:off x="9780094" y="4937811"/>
              <a:ext cx="30240" cy="42840"/>
            </p14:xfrm>
          </p:contentPart>
        </mc:Choice>
        <mc:Fallback xmlns="">
          <p:pic>
            <p:nvPicPr>
              <p:cNvPr id="32" name="Inkt 31">
                <a:extLst>
                  <a:ext uri="{FF2B5EF4-FFF2-40B4-BE49-F238E27FC236}">
                    <a16:creationId xmlns:a16="http://schemas.microsoft.com/office/drawing/2014/main" id="{F7BADE18-B77C-681D-EB8D-BCC59EE35745}"/>
                  </a:ext>
                </a:extLst>
              </p:cNvPr>
              <p:cNvPicPr/>
              <p:nvPr/>
            </p:nvPicPr>
            <p:blipFill>
              <a:blip r:embed="rId21"/>
              <a:stretch>
                <a:fillRect/>
              </a:stretch>
            </p:blipFill>
            <p:spPr>
              <a:xfrm>
                <a:off x="9771094" y="4928811"/>
                <a:ext cx="4788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33" name="Inkt 32">
                <a:extLst>
                  <a:ext uri="{FF2B5EF4-FFF2-40B4-BE49-F238E27FC236}">
                    <a16:creationId xmlns:a16="http://schemas.microsoft.com/office/drawing/2014/main" id="{925FDD51-C33D-B8E7-4EA6-6E03C1FB89C7}"/>
                  </a:ext>
                </a:extLst>
              </p14:cNvPr>
              <p14:cNvContentPartPr/>
              <p14:nvPr/>
            </p14:nvContentPartPr>
            <p14:xfrm>
              <a:off x="12376774" y="1795731"/>
              <a:ext cx="360" cy="360"/>
            </p14:xfrm>
          </p:contentPart>
        </mc:Choice>
        <mc:Fallback xmlns="">
          <p:pic>
            <p:nvPicPr>
              <p:cNvPr id="33" name="Inkt 32">
                <a:extLst>
                  <a:ext uri="{FF2B5EF4-FFF2-40B4-BE49-F238E27FC236}">
                    <a16:creationId xmlns:a16="http://schemas.microsoft.com/office/drawing/2014/main" id="{925FDD51-C33D-B8E7-4EA6-6E03C1FB89C7}"/>
                  </a:ext>
                </a:extLst>
              </p:cNvPr>
              <p:cNvPicPr/>
              <p:nvPr/>
            </p:nvPicPr>
            <p:blipFill>
              <a:blip r:embed="rId23"/>
              <a:stretch>
                <a:fillRect/>
              </a:stretch>
            </p:blipFill>
            <p:spPr>
              <a:xfrm>
                <a:off x="12367774" y="1786731"/>
                <a:ext cx="18000" cy="18000"/>
              </a:xfrm>
              <a:prstGeom prst="rect">
                <a:avLst/>
              </a:prstGeom>
            </p:spPr>
          </p:pic>
        </mc:Fallback>
      </mc:AlternateContent>
      <p:sp>
        <p:nvSpPr>
          <p:cNvPr id="35" name="Tekstvak 34">
            <a:extLst>
              <a:ext uri="{FF2B5EF4-FFF2-40B4-BE49-F238E27FC236}">
                <a16:creationId xmlns:a16="http://schemas.microsoft.com/office/drawing/2014/main" id="{28635404-2123-0DAC-2401-0D7ADC99D57A}"/>
              </a:ext>
            </a:extLst>
          </p:cNvPr>
          <p:cNvSpPr txBox="1"/>
          <p:nvPr/>
        </p:nvSpPr>
        <p:spPr>
          <a:xfrm>
            <a:off x="2423020" y="8911274"/>
            <a:ext cx="12877800" cy="523220"/>
          </a:xfrm>
          <a:prstGeom prst="rect">
            <a:avLst/>
          </a:prstGeom>
          <a:noFill/>
        </p:spPr>
        <p:txBody>
          <a:bodyPr wrap="square" rtlCol="0">
            <a:spAutoFit/>
          </a:bodyPr>
          <a:lstStyle/>
          <a:p>
            <a:r>
              <a:rPr lang="nl-NL" sz="2800" dirty="0"/>
              <a:t>Let op! Je moet doorklikken en de </a:t>
            </a:r>
            <a:r>
              <a:rPr lang="nl-NL" sz="2800" dirty="0" err="1"/>
              <a:t>qr</a:t>
            </a:r>
            <a:r>
              <a:rPr lang="nl-NL" sz="2800" dirty="0"/>
              <a:t> code scannen. Dit scherm is nog geen betaling!</a:t>
            </a:r>
            <a:endParaRPr lang="nl-BE" sz="2800" dirty="0"/>
          </a:p>
        </p:txBody>
      </p:sp>
      <p:pic>
        <p:nvPicPr>
          <p:cNvPr id="36" name="Afbeelding 35" descr="Afbeelding met tekst, schermopname, software, Webpagina&#10;&#10;Automatisch gegenereerde beschrijving">
            <a:extLst>
              <a:ext uri="{FF2B5EF4-FFF2-40B4-BE49-F238E27FC236}">
                <a16:creationId xmlns:a16="http://schemas.microsoft.com/office/drawing/2014/main" id="{CFFCE069-D8AB-ECC0-7441-479F22E3FE98}"/>
              </a:ext>
            </a:extLst>
          </p:cNvPr>
          <p:cNvPicPr>
            <a:picLocks noChangeAspect="1"/>
          </p:cNvPicPr>
          <p:nvPr/>
        </p:nvPicPr>
        <p:blipFill>
          <a:blip r:embed="rId24"/>
          <a:stretch>
            <a:fillRect/>
          </a:stretch>
        </p:blipFill>
        <p:spPr>
          <a:xfrm>
            <a:off x="3019837" y="2531232"/>
            <a:ext cx="10836766" cy="6209161"/>
          </a:xfrm>
          <a:prstGeom prst="rect">
            <a:avLst/>
          </a:prstGeom>
        </p:spPr>
      </p:pic>
      <mc:AlternateContent xmlns:mc="http://schemas.openxmlformats.org/markup-compatibility/2006" xmlns:p14="http://schemas.microsoft.com/office/powerpoint/2010/main">
        <mc:Choice Requires="p14">
          <p:contentPart p14:bwMode="auto" r:id="rId25">
            <p14:nvContentPartPr>
              <p14:cNvPr id="39" name="Inkt 38">
                <a:extLst>
                  <a:ext uri="{FF2B5EF4-FFF2-40B4-BE49-F238E27FC236}">
                    <a16:creationId xmlns:a16="http://schemas.microsoft.com/office/drawing/2014/main" id="{DA3D407B-A43E-2920-85FE-2C2CCC0CE544}"/>
                  </a:ext>
                </a:extLst>
              </p14:cNvPr>
              <p14:cNvContentPartPr/>
              <p14:nvPr/>
            </p14:nvContentPartPr>
            <p14:xfrm>
              <a:off x="-2776346" y="9208851"/>
              <a:ext cx="360" cy="360"/>
            </p14:xfrm>
          </p:contentPart>
        </mc:Choice>
        <mc:Fallback xmlns="">
          <p:pic>
            <p:nvPicPr>
              <p:cNvPr id="39" name="Inkt 38">
                <a:extLst>
                  <a:ext uri="{FF2B5EF4-FFF2-40B4-BE49-F238E27FC236}">
                    <a16:creationId xmlns:a16="http://schemas.microsoft.com/office/drawing/2014/main" id="{DA3D407B-A43E-2920-85FE-2C2CCC0CE544}"/>
                  </a:ext>
                </a:extLst>
              </p:cNvPr>
              <p:cNvPicPr/>
              <p:nvPr/>
            </p:nvPicPr>
            <p:blipFill>
              <a:blip r:embed="rId28"/>
              <a:stretch>
                <a:fillRect/>
              </a:stretch>
            </p:blipFill>
            <p:spPr>
              <a:xfrm>
                <a:off x="-2782466" y="9202731"/>
                <a:ext cx="12600" cy="12600"/>
              </a:xfrm>
              <a:prstGeom prst="rect">
                <a:avLst/>
              </a:prstGeom>
            </p:spPr>
          </p:pic>
        </mc:Fallback>
      </mc:AlternateContent>
      <p:sp>
        <p:nvSpPr>
          <p:cNvPr id="34" name="Kader 33">
            <a:extLst>
              <a:ext uri="{FF2B5EF4-FFF2-40B4-BE49-F238E27FC236}">
                <a16:creationId xmlns:a16="http://schemas.microsoft.com/office/drawing/2014/main" id="{532D8F7E-58AF-88F2-85BE-727A7BAEF32C}"/>
              </a:ext>
            </a:extLst>
          </p:cNvPr>
          <p:cNvSpPr/>
          <p:nvPr/>
        </p:nvSpPr>
        <p:spPr>
          <a:xfrm>
            <a:off x="5105400" y="1409700"/>
            <a:ext cx="1675320" cy="94794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40" name="Pijl: rechts 39">
            <a:extLst>
              <a:ext uri="{FF2B5EF4-FFF2-40B4-BE49-F238E27FC236}">
                <a16:creationId xmlns:a16="http://schemas.microsoft.com/office/drawing/2014/main" id="{F1F05CE1-2681-2E89-B6B0-4E76724121D3}"/>
              </a:ext>
            </a:extLst>
          </p:cNvPr>
          <p:cNvSpPr/>
          <p:nvPr/>
        </p:nvSpPr>
        <p:spPr>
          <a:xfrm>
            <a:off x="3657600" y="5676900"/>
            <a:ext cx="1751880" cy="3795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Pijl: links 40">
            <a:extLst>
              <a:ext uri="{FF2B5EF4-FFF2-40B4-BE49-F238E27FC236}">
                <a16:creationId xmlns:a16="http://schemas.microsoft.com/office/drawing/2014/main" id="{068B5220-45EA-D282-4127-930D3B34FD94}"/>
              </a:ext>
            </a:extLst>
          </p:cNvPr>
          <p:cNvSpPr/>
          <p:nvPr/>
        </p:nvSpPr>
        <p:spPr>
          <a:xfrm>
            <a:off x="11431982" y="5576818"/>
            <a:ext cx="2893080" cy="4356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2735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23834-0451-B019-0AAC-9C17A1528B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783124-7457-2FBF-EE04-F54D1D6E7EBE}"/>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62CBAC92-3698-F6AA-AF7D-78B36FD54031}"/>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E28E4BA5-5772-7871-B682-B9B97A4526FB}"/>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CD2B7794-FCE5-2BE9-C09E-B592720CA058}"/>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6982D90D-E995-598B-E8FF-A09FF5125EF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4E3D9C85-D73A-58F6-9774-B0B42CFD015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F9A82FA1-0261-1C79-3AEB-7FB4262313CD}"/>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47088265-4BDF-A45A-BB43-55B2BD3CD07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C3F460F5-9B4C-ED8F-265D-DF77F458CCE1}"/>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53ED592-D630-FEC7-FD25-3ECE83799712}"/>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F7D57CF0-6067-9FC5-6433-5A7E178918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18DACDD7-E400-CD46-8B32-56822ACDC1CF}"/>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359E835E-732A-E160-F3A6-2A6EDAEA9EAC}"/>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9008FA84-2C78-2EC9-26E8-02589FB5037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C0A73932-F0E6-D1D6-C5E8-9DB1EC1FDDF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2CD8F018-A6D2-6E62-4A33-864D578A713F}"/>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4A173E2C-19EC-F4D5-9E51-6B9DA22EDB5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4F64E712-FED7-E1F5-2429-D100328095F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E6D9BD97-FC69-4C45-A86F-B15259FEC7C6}"/>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02D75527-7556-2DD5-8D70-C5E98498505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7F0039C8-8026-7AA5-8C75-6F2704E5A3BE}"/>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0" name="Afbeelding 29">
            <a:extLst>
              <a:ext uri="{FF2B5EF4-FFF2-40B4-BE49-F238E27FC236}">
                <a16:creationId xmlns:a16="http://schemas.microsoft.com/office/drawing/2014/main" id="{9F2AF1EC-4D0F-083B-457A-ED4628A27933}"/>
              </a:ext>
            </a:extLst>
          </p:cNvPr>
          <p:cNvPicPr>
            <a:picLocks noChangeAspect="1"/>
          </p:cNvPicPr>
          <p:nvPr/>
        </p:nvPicPr>
        <p:blipFill>
          <a:blip r:embed="rId3"/>
          <a:stretch>
            <a:fillRect/>
          </a:stretch>
        </p:blipFill>
        <p:spPr>
          <a:xfrm>
            <a:off x="254248" y="1056448"/>
            <a:ext cx="16840200" cy="180975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3" name="Inkt 22">
                <a:extLst>
                  <a:ext uri="{FF2B5EF4-FFF2-40B4-BE49-F238E27FC236}">
                    <a16:creationId xmlns:a16="http://schemas.microsoft.com/office/drawing/2014/main" id="{47685D0B-B827-6184-2835-559E4057C491}"/>
                  </a:ext>
                </a:extLst>
              </p14:cNvPr>
              <p14:cNvContentPartPr/>
              <p14:nvPr/>
            </p14:nvContentPartPr>
            <p14:xfrm>
              <a:off x="7004854" y="4621011"/>
              <a:ext cx="360" cy="360"/>
            </p14:xfrm>
          </p:contentPart>
        </mc:Choice>
        <mc:Fallback xmlns="">
          <p:pic>
            <p:nvPicPr>
              <p:cNvPr id="23" name="Inkt 22">
                <a:extLst>
                  <a:ext uri="{FF2B5EF4-FFF2-40B4-BE49-F238E27FC236}">
                    <a16:creationId xmlns:a16="http://schemas.microsoft.com/office/drawing/2014/main" id="{47685D0B-B827-6184-2835-559E4057C491}"/>
                  </a:ext>
                </a:extLst>
              </p:cNvPr>
              <p:cNvPicPr/>
              <p:nvPr/>
            </p:nvPicPr>
            <p:blipFill>
              <a:blip r:embed="rId5"/>
              <a:stretch>
                <a:fillRect/>
              </a:stretch>
            </p:blipFill>
            <p:spPr>
              <a:xfrm>
                <a:off x="6995854" y="4612011"/>
                <a:ext cx="18000" cy="18000"/>
              </a:xfrm>
              <a:prstGeom prst="rect">
                <a:avLst/>
              </a:prstGeom>
            </p:spPr>
          </p:pic>
        </mc:Fallback>
      </mc:AlternateContent>
      <p:grpSp>
        <p:nvGrpSpPr>
          <p:cNvPr id="27" name="Groep 26">
            <a:extLst>
              <a:ext uri="{FF2B5EF4-FFF2-40B4-BE49-F238E27FC236}">
                <a16:creationId xmlns:a16="http://schemas.microsoft.com/office/drawing/2014/main" id="{B0092D1A-F38D-2311-6D2F-9B07B1C24912}"/>
              </a:ext>
            </a:extLst>
          </p:cNvPr>
          <p:cNvGrpSpPr/>
          <p:nvPr/>
        </p:nvGrpSpPr>
        <p:grpSpPr>
          <a:xfrm>
            <a:off x="6498334" y="5894691"/>
            <a:ext cx="360" cy="360"/>
            <a:chOff x="6498334" y="5894691"/>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4" name="Inkt 23">
                  <a:extLst>
                    <a:ext uri="{FF2B5EF4-FFF2-40B4-BE49-F238E27FC236}">
                      <a16:creationId xmlns:a16="http://schemas.microsoft.com/office/drawing/2014/main" id="{F23092BC-9069-776B-6E0A-7B28A28A19A2}"/>
                    </a:ext>
                  </a:extLst>
                </p14:cNvPr>
                <p14:cNvContentPartPr/>
                <p14:nvPr/>
              </p14:nvContentPartPr>
              <p14:xfrm>
                <a:off x="6498334" y="5894691"/>
                <a:ext cx="360" cy="360"/>
              </p14:xfrm>
            </p:contentPart>
          </mc:Choice>
          <mc:Fallback xmlns="">
            <p:pic>
              <p:nvPicPr>
                <p:cNvPr id="24" name="Inkt 23">
                  <a:extLst>
                    <a:ext uri="{FF2B5EF4-FFF2-40B4-BE49-F238E27FC236}">
                      <a16:creationId xmlns:a16="http://schemas.microsoft.com/office/drawing/2014/main" id="{F23092BC-9069-776B-6E0A-7B28A28A19A2}"/>
                    </a:ext>
                  </a:extLst>
                </p:cNvPr>
                <p:cNvPicPr/>
                <p:nvPr/>
              </p:nvPicPr>
              <p:blipFill>
                <a:blip r:embed="rId7"/>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5" name="Inkt 24">
                  <a:extLst>
                    <a:ext uri="{FF2B5EF4-FFF2-40B4-BE49-F238E27FC236}">
                      <a16:creationId xmlns:a16="http://schemas.microsoft.com/office/drawing/2014/main" id="{3B715853-9575-8948-CAA2-0CBC62676AEF}"/>
                    </a:ext>
                  </a:extLst>
                </p14:cNvPr>
                <p14:cNvContentPartPr/>
                <p14:nvPr/>
              </p14:nvContentPartPr>
              <p14:xfrm>
                <a:off x="6498334" y="5894691"/>
                <a:ext cx="360" cy="360"/>
              </p14:xfrm>
            </p:contentPart>
          </mc:Choice>
          <mc:Fallback xmlns="">
            <p:pic>
              <p:nvPicPr>
                <p:cNvPr id="25" name="Inkt 24">
                  <a:extLst>
                    <a:ext uri="{FF2B5EF4-FFF2-40B4-BE49-F238E27FC236}">
                      <a16:creationId xmlns:a16="http://schemas.microsoft.com/office/drawing/2014/main" id="{3B715853-9575-8948-CAA2-0CBC62676AEF}"/>
                    </a:ext>
                  </a:extLst>
                </p:cNvPr>
                <p:cNvPicPr/>
                <p:nvPr/>
              </p:nvPicPr>
              <p:blipFill>
                <a:blip r:embed="rId9"/>
                <a:stretch>
                  <a:fillRect/>
                </a:stretch>
              </p:blipFill>
              <p:spPr>
                <a:xfrm>
                  <a:off x="6489334" y="58856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26" name="Inkt 25">
                  <a:extLst>
                    <a:ext uri="{FF2B5EF4-FFF2-40B4-BE49-F238E27FC236}">
                      <a16:creationId xmlns:a16="http://schemas.microsoft.com/office/drawing/2014/main" id="{BA9D4B23-2278-FE98-617B-03476BC1BF5C}"/>
                    </a:ext>
                  </a:extLst>
                </p14:cNvPr>
                <p14:cNvContentPartPr/>
                <p14:nvPr/>
              </p14:nvContentPartPr>
              <p14:xfrm>
                <a:off x="6498334" y="5894691"/>
                <a:ext cx="360" cy="360"/>
              </p14:xfrm>
            </p:contentPart>
          </mc:Choice>
          <mc:Fallback xmlns="">
            <p:pic>
              <p:nvPicPr>
                <p:cNvPr id="26" name="Inkt 25">
                  <a:extLst>
                    <a:ext uri="{FF2B5EF4-FFF2-40B4-BE49-F238E27FC236}">
                      <a16:creationId xmlns:a16="http://schemas.microsoft.com/office/drawing/2014/main" id="{BA9D4B23-2278-FE98-617B-03476BC1BF5C}"/>
                    </a:ext>
                  </a:extLst>
                </p:cNvPr>
                <p:cNvPicPr/>
                <p:nvPr/>
              </p:nvPicPr>
              <p:blipFill>
                <a:blip r:embed="rId11"/>
                <a:stretch>
                  <a:fillRect/>
                </a:stretch>
              </p:blipFill>
              <p:spPr>
                <a:xfrm>
                  <a:off x="6489334" y="5885691"/>
                  <a:ext cx="18000" cy="18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8" name="Inkt 27">
                <a:extLst>
                  <a:ext uri="{FF2B5EF4-FFF2-40B4-BE49-F238E27FC236}">
                    <a16:creationId xmlns:a16="http://schemas.microsoft.com/office/drawing/2014/main" id="{AAD763C7-AEEA-2E48-4604-F65143B12029}"/>
                  </a:ext>
                </a:extLst>
              </p14:cNvPr>
              <p14:cNvContentPartPr/>
              <p14:nvPr/>
            </p14:nvContentPartPr>
            <p14:xfrm>
              <a:off x="6938974" y="5241291"/>
              <a:ext cx="360" cy="360"/>
            </p14:xfrm>
          </p:contentPart>
        </mc:Choice>
        <mc:Fallback xmlns="">
          <p:pic>
            <p:nvPicPr>
              <p:cNvPr id="28" name="Inkt 27">
                <a:extLst>
                  <a:ext uri="{FF2B5EF4-FFF2-40B4-BE49-F238E27FC236}">
                    <a16:creationId xmlns:a16="http://schemas.microsoft.com/office/drawing/2014/main" id="{AAD763C7-AEEA-2E48-4604-F65143B12029}"/>
                  </a:ext>
                </a:extLst>
              </p:cNvPr>
              <p:cNvPicPr/>
              <p:nvPr/>
            </p:nvPicPr>
            <p:blipFill>
              <a:blip r:embed="rId13"/>
              <a:stretch>
                <a:fillRect/>
              </a:stretch>
            </p:blipFill>
            <p:spPr>
              <a:xfrm>
                <a:off x="6929974" y="5232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9" name="Inkt 28">
                <a:extLst>
                  <a:ext uri="{FF2B5EF4-FFF2-40B4-BE49-F238E27FC236}">
                    <a16:creationId xmlns:a16="http://schemas.microsoft.com/office/drawing/2014/main" id="{A1ED5DA6-B1E3-0352-5E44-98B76659B528}"/>
                  </a:ext>
                </a:extLst>
              </p14:cNvPr>
              <p14:cNvContentPartPr/>
              <p14:nvPr/>
            </p14:nvContentPartPr>
            <p14:xfrm>
              <a:off x="8049934" y="4980291"/>
              <a:ext cx="360" cy="360"/>
            </p14:xfrm>
          </p:contentPart>
        </mc:Choice>
        <mc:Fallback xmlns="">
          <p:pic>
            <p:nvPicPr>
              <p:cNvPr id="29" name="Inkt 28">
                <a:extLst>
                  <a:ext uri="{FF2B5EF4-FFF2-40B4-BE49-F238E27FC236}">
                    <a16:creationId xmlns:a16="http://schemas.microsoft.com/office/drawing/2014/main" id="{A1ED5DA6-B1E3-0352-5E44-98B76659B528}"/>
                  </a:ext>
                </a:extLst>
              </p:cNvPr>
              <p:cNvPicPr/>
              <p:nvPr/>
            </p:nvPicPr>
            <p:blipFill>
              <a:blip r:embed="rId15"/>
              <a:stretch>
                <a:fillRect/>
              </a:stretch>
            </p:blipFill>
            <p:spPr>
              <a:xfrm>
                <a:off x="8040934" y="49712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31" name="Inkt 30">
                <a:extLst>
                  <a:ext uri="{FF2B5EF4-FFF2-40B4-BE49-F238E27FC236}">
                    <a16:creationId xmlns:a16="http://schemas.microsoft.com/office/drawing/2014/main" id="{80B1FA2A-0B02-5E8D-E4A1-A692539AE7C9}"/>
                  </a:ext>
                </a:extLst>
              </p14:cNvPr>
              <p14:cNvContentPartPr/>
              <p14:nvPr/>
            </p14:nvContentPartPr>
            <p14:xfrm>
              <a:off x="9698734" y="2742891"/>
              <a:ext cx="360" cy="360"/>
            </p14:xfrm>
          </p:contentPart>
        </mc:Choice>
        <mc:Fallback xmlns="">
          <p:pic>
            <p:nvPicPr>
              <p:cNvPr id="31" name="Inkt 30">
                <a:extLst>
                  <a:ext uri="{FF2B5EF4-FFF2-40B4-BE49-F238E27FC236}">
                    <a16:creationId xmlns:a16="http://schemas.microsoft.com/office/drawing/2014/main" id="{80B1FA2A-0B02-5E8D-E4A1-A692539AE7C9}"/>
                  </a:ext>
                </a:extLst>
              </p:cNvPr>
              <p:cNvPicPr/>
              <p:nvPr/>
            </p:nvPicPr>
            <p:blipFill>
              <a:blip r:embed="rId17"/>
              <a:stretch>
                <a:fillRect/>
              </a:stretch>
            </p:blipFill>
            <p:spPr>
              <a:xfrm>
                <a:off x="9689734" y="2733891"/>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2" name="Inkt 31">
                <a:extLst>
                  <a:ext uri="{FF2B5EF4-FFF2-40B4-BE49-F238E27FC236}">
                    <a16:creationId xmlns:a16="http://schemas.microsoft.com/office/drawing/2014/main" id="{4F5E4DDA-5798-BB72-10A8-09BA0451D5FA}"/>
                  </a:ext>
                </a:extLst>
              </p14:cNvPr>
              <p14:cNvContentPartPr/>
              <p14:nvPr/>
            </p14:nvContentPartPr>
            <p14:xfrm>
              <a:off x="9780094" y="4937811"/>
              <a:ext cx="30240" cy="42840"/>
            </p14:xfrm>
          </p:contentPart>
        </mc:Choice>
        <mc:Fallback xmlns="">
          <p:pic>
            <p:nvPicPr>
              <p:cNvPr id="32" name="Inkt 31">
                <a:extLst>
                  <a:ext uri="{FF2B5EF4-FFF2-40B4-BE49-F238E27FC236}">
                    <a16:creationId xmlns:a16="http://schemas.microsoft.com/office/drawing/2014/main" id="{4F5E4DDA-5798-BB72-10A8-09BA0451D5FA}"/>
                  </a:ext>
                </a:extLst>
              </p:cNvPr>
              <p:cNvPicPr/>
              <p:nvPr/>
            </p:nvPicPr>
            <p:blipFill>
              <a:blip r:embed="rId19"/>
              <a:stretch>
                <a:fillRect/>
              </a:stretch>
            </p:blipFill>
            <p:spPr>
              <a:xfrm>
                <a:off x="9771094" y="4928811"/>
                <a:ext cx="47880" cy="604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Inkt 32">
                <a:extLst>
                  <a:ext uri="{FF2B5EF4-FFF2-40B4-BE49-F238E27FC236}">
                    <a16:creationId xmlns:a16="http://schemas.microsoft.com/office/drawing/2014/main" id="{3266F231-A661-C56F-C8B0-94ADBD82971F}"/>
                  </a:ext>
                </a:extLst>
              </p14:cNvPr>
              <p14:cNvContentPartPr/>
              <p14:nvPr/>
            </p14:nvContentPartPr>
            <p14:xfrm>
              <a:off x="12376774" y="1795731"/>
              <a:ext cx="360" cy="360"/>
            </p14:xfrm>
          </p:contentPart>
        </mc:Choice>
        <mc:Fallback xmlns="">
          <p:pic>
            <p:nvPicPr>
              <p:cNvPr id="33" name="Inkt 32">
                <a:extLst>
                  <a:ext uri="{FF2B5EF4-FFF2-40B4-BE49-F238E27FC236}">
                    <a16:creationId xmlns:a16="http://schemas.microsoft.com/office/drawing/2014/main" id="{3266F231-A661-C56F-C8B0-94ADBD82971F}"/>
                  </a:ext>
                </a:extLst>
              </p:cNvPr>
              <p:cNvPicPr/>
              <p:nvPr/>
            </p:nvPicPr>
            <p:blipFill>
              <a:blip r:embed="rId21"/>
              <a:stretch>
                <a:fillRect/>
              </a:stretch>
            </p:blipFill>
            <p:spPr>
              <a:xfrm>
                <a:off x="12367774" y="1786731"/>
                <a:ext cx="18000" cy="18000"/>
              </a:xfrm>
              <a:prstGeom prst="rect">
                <a:avLst/>
              </a:prstGeom>
            </p:spPr>
          </p:pic>
        </mc:Fallback>
      </mc:AlternateContent>
      <p:pic>
        <p:nvPicPr>
          <p:cNvPr id="1026" name="Picture 2" descr="Payconiq Bancontact Logo PNG vector in SVG, PDF, AI, CDR format">
            <a:extLst>
              <a:ext uri="{FF2B5EF4-FFF2-40B4-BE49-F238E27FC236}">
                <a16:creationId xmlns:a16="http://schemas.microsoft.com/office/drawing/2014/main" id="{4DB5C1D6-CFE5-E0F7-4C04-AE40F58FFFB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0826" t="10580" r="20110" b="14224"/>
          <a:stretch/>
        </p:blipFill>
        <p:spPr bwMode="auto">
          <a:xfrm>
            <a:off x="1447800" y="3144759"/>
            <a:ext cx="4871974" cy="4655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ten voor kbc app">
            <a:extLst>
              <a:ext uri="{FF2B5EF4-FFF2-40B4-BE49-F238E27FC236}">
                <a16:creationId xmlns:a16="http://schemas.microsoft.com/office/drawing/2014/main" id="{4C50C1A2-76B6-47CC-70D1-845B2867B5B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77477" y="3723630"/>
            <a:ext cx="4922424" cy="3281616"/>
          </a:xfrm>
          <a:prstGeom prst="rect">
            <a:avLst/>
          </a:prstGeom>
          <a:noFill/>
          <a:extLst>
            <a:ext uri="{909E8E84-426E-40DD-AFC4-6F175D3DCCD1}">
              <a14:hiddenFill xmlns:a14="http://schemas.microsoft.com/office/drawing/2010/main">
                <a:solidFill>
                  <a:srgbClr val="FFFFFF"/>
                </a:solidFill>
              </a14:hiddenFill>
            </a:ext>
          </a:extLst>
        </p:spPr>
      </p:pic>
      <p:sp>
        <p:nvSpPr>
          <p:cNvPr id="35" name="Tekstvak 34">
            <a:extLst>
              <a:ext uri="{FF2B5EF4-FFF2-40B4-BE49-F238E27FC236}">
                <a16:creationId xmlns:a16="http://schemas.microsoft.com/office/drawing/2014/main" id="{BD29C6BF-501B-FDE4-3EF8-81FD5F854DF9}"/>
              </a:ext>
            </a:extLst>
          </p:cNvPr>
          <p:cNvSpPr txBox="1"/>
          <p:nvPr/>
        </p:nvSpPr>
        <p:spPr>
          <a:xfrm>
            <a:off x="4373495" y="8578883"/>
            <a:ext cx="9753600" cy="646331"/>
          </a:xfrm>
          <a:prstGeom prst="rect">
            <a:avLst/>
          </a:prstGeom>
          <a:noFill/>
        </p:spPr>
        <p:txBody>
          <a:bodyPr wrap="square" rtlCol="0">
            <a:spAutoFit/>
          </a:bodyPr>
          <a:lstStyle/>
          <a:p>
            <a:r>
              <a:rPr lang="nl-NL" sz="3600" dirty="0"/>
              <a:t>Betalen is inschrijven &amp; inschrijven is betalen</a:t>
            </a:r>
            <a:endParaRPr lang="nl-BE" sz="3600" dirty="0"/>
          </a:p>
        </p:txBody>
      </p:sp>
      <p:pic>
        <p:nvPicPr>
          <p:cNvPr id="34" name="Picture 2" descr="Afbeeldingsresultaten voor digipas kbc">
            <a:extLst>
              <a:ext uri="{FF2B5EF4-FFF2-40B4-BE49-F238E27FC236}">
                <a16:creationId xmlns:a16="http://schemas.microsoft.com/office/drawing/2014/main" id="{8BF9C69F-6B5C-DA90-DF67-BFEE9C213ED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202938" y="3987726"/>
            <a:ext cx="3332652" cy="2556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8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804787" y="3664630"/>
            <a:ext cx="1033857" cy="10338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7448644" y="1950563"/>
            <a:ext cx="459099" cy="4590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426715" y="2630050"/>
            <a:ext cx="684062" cy="6840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2894025" y="5498202"/>
            <a:ext cx="5013718" cy="910506"/>
          </a:xfrm>
          <a:prstGeom prst="rect">
            <a:avLst/>
          </a:prstGeom>
        </p:spPr>
        <p:txBody>
          <a:bodyPr lIns="0" tIns="0" rIns="0" bIns="0" rtlCol="0" anchor="t">
            <a:spAutoFit/>
          </a:bodyPr>
          <a:lstStyle/>
          <a:p>
            <a:pPr algn="l">
              <a:lnSpc>
                <a:spcPts val="7080"/>
              </a:lnSpc>
            </a:pPr>
            <a:r>
              <a:rPr lang="en-US" sz="6000" dirty="0" err="1">
                <a:solidFill>
                  <a:srgbClr val="4E6AFF"/>
                </a:solidFill>
                <a:latin typeface="Archivo Black"/>
                <a:ea typeface="Archivo Black"/>
                <a:cs typeface="Archivo Black"/>
                <a:sym typeface="Archivo Black"/>
              </a:rPr>
              <a:t>Voordelen</a:t>
            </a:r>
            <a:endParaRPr lang="en-US" sz="6000" dirty="0">
              <a:solidFill>
                <a:srgbClr val="4E6AFF"/>
              </a:solidFill>
              <a:latin typeface="Archivo Black"/>
              <a:ea typeface="Archivo Black"/>
              <a:cs typeface="Archivo Black"/>
              <a:sym typeface="Archivo Black"/>
            </a:endParaRPr>
          </a:p>
        </p:txBody>
      </p:sp>
      <p:sp>
        <p:nvSpPr>
          <p:cNvPr id="24" name="TextBox 24"/>
          <p:cNvSpPr txBox="1"/>
          <p:nvPr/>
        </p:nvSpPr>
        <p:spPr>
          <a:xfrm>
            <a:off x="2078235" y="4704364"/>
            <a:ext cx="7820393" cy="1225400"/>
          </a:xfrm>
          <a:prstGeom prst="rect">
            <a:avLst/>
          </a:prstGeom>
        </p:spPr>
        <p:txBody>
          <a:bodyPr lIns="0" tIns="0" rIns="0" bIns="0" rtlCol="0" anchor="t">
            <a:spAutoFit/>
          </a:bodyPr>
          <a:lstStyle/>
          <a:p>
            <a:pPr algn="l">
              <a:lnSpc>
                <a:spcPts val="4902"/>
              </a:lnSpc>
            </a:pPr>
            <a:endParaRPr lang="en-US" sz="3501" dirty="0">
              <a:solidFill>
                <a:srgbClr val="000000"/>
              </a:solidFill>
              <a:latin typeface="Poppins Light"/>
              <a:ea typeface="Poppins Light"/>
              <a:cs typeface="Poppins Light"/>
              <a:sym typeface="Poppins Light"/>
            </a:endParaRPr>
          </a:p>
          <a:p>
            <a:pPr algn="l">
              <a:lnSpc>
                <a:spcPts val="4902"/>
              </a:lnSpc>
            </a:pPr>
            <a:endParaRPr lang="en-US" sz="3501" dirty="0">
              <a:solidFill>
                <a:srgbClr val="000000"/>
              </a:solidFill>
              <a:latin typeface="Poppins Light"/>
              <a:ea typeface="Poppins Light"/>
              <a:cs typeface="Poppins Light"/>
              <a:sym typeface="Poppins Light"/>
            </a:endParaRPr>
          </a:p>
        </p:txBody>
      </p:sp>
      <mc:AlternateContent xmlns:mc="http://schemas.openxmlformats.org/markup-compatibility/2006" xmlns:p14="http://schemas.microsoft.com/office/powerpoint/2010/main">
        <mc:Choice Requires="p14">
          <p:contentPart p14:bwMode="auto" r:id="rId3">
            <p14:nvContentPartPr>
              <p14:cNvPr id="25" name="Inkt 24">
                <a:extLst>
                  <a:ext uri="{FF2B5EF4-FFF2-40B4-BE49-F238E27FC236}">
                    <a16:creationId xmlns:a16="http://schemas.microsoft.com/office/drawing/2014/main" id="{BDB1B2A6-77CD-88D3-73B6-669B1D419337}"/>
                  </a:ext>
                </a:extLst>
              </p14:cNvPr>
              <p14:cNvContentPartPr/>
              <p14:nvPr/>
            </p14:nvContentPartPr>
            <p14:xfrm>
              <a:off x="-1257146" y="751011"/>
              <a:ext cx="360" cy="6840"/>
            </p14:xfrm>
          </p:contentPart>
        </mc:Choice>
        <mc:Fallback xmlns="">
          <p:pic>
            <p:nvPicPr>
              <p:cNvPr id="25" name="Inkt 24">
                <a:extLst>
                  <a:ext uri="{FF2B5EF4-FFF2-40B4-BE49-F238E27FC236}">
                    <a16:creationId xmlns:a16="http://schemas.microsoft.com/office/drawing/2014/main" id="{BDB1B2A6-77CD-88D3-73B6-669B1D419337}"/>
                  </a:ext>
                </a:extLst>
              </p:cNvPr>
              <p:cNvPicPr/>
              <p:nvPr/>
            </p:nvPicPr>
            <p:blipFill>
              <a:blip r:embed="rId4"/>
              <a:stretch>
                <a:fillRect/>
              </a:stretch>
            </p:blipFill>
            <p:spPr>
              <a:xfrm>
                <a:off x="-1311146" y="643011"/>
                <a:ext cx="108000" cy="222480"/>
              </a:xfrm>
              <a:prstGeom prst="rect">
                <a:avLst/>
              </a:prstGeom>
            </p:spPr>
          </p:pic>
        </mc:Fallback>
      </mc:AlternateContent>
      <p:sp>
        <p:nvSpPr>
          <p:cNvPr id="27" name="Tekstvak 26">
            <a:extLst>
              <a:ext uri="{FF2B5EF4-FFF2-40B4-BE49-F238E27FC236}">
                <a16:creationId xmlns:a16="http://schemas.microsoft.com/office/drawing/2014/main" id="{31969121-BA83-D19D-D5BC-91FB124A5D86}"/>
              </a:ext>
            </a:extLst>
          </p:cNvPr>
          <p:cNvSpPr txBox="1"/>
          <p:nvPr/>
        </p:nvSpPr>
        <p:spPr>
          <a:xfrm rot="10800000" flipV="1">
            <a:off x="1649878" y="2731741"/>
            <a:ext cx="10972800" cy="2308324"/>
          </a:xfrm>
          <a:prstGeom prst="rect">
            <a:avLst/>
          </a:prstGeom>
          <a:noFill/>
        </p:spPr>
        <p:txBody>
          <a:bodyPr wrap="square" rtlCol="0">
            <a:spAutoFit/>
          </a:bodyPr>
          <a:lstStyle/>
          <a:p>
            <a:pPr marL="571500" indent="-571500">
              <a:buFont typeface="Arial" panose="020B0604020202020204" pitchFamily="34" charset="0"/>
              <a:buChar char="•"/>
            </a:pPr>
            <a:r>
              <a:rPr lang="nl-NL" sz="3600" dirty="0"/>
              <a:t>De website geeft een overzichtelijk weergave van de komende activiteiten </a:t>
            </a:r>
          </a:p>
          <a:p>
            <a:pPr marL="571500" indent="-571500">
              <a:buFont typeface="Arial" panose="020B0604020202020204" pitchFamily="34" charset="0"/>
              <a:buChar char="•"/>
            </a:pPr>
            <a:r>
              <a:rPr lang="nl-NL" sz="3600" dirty="0"/>
              <a:t>Per activiteit zie je het aantal nog beschikbare plaatsen</a:t>
            </a:r>
          </a:p>
          <a:p>
            <a:pPr marL="571500" indent="-571500">
              <a:buFont typeface="Arial" panose="020B0604020202020204" pitchFamily="34" charset="0"/>
              <a:buChar char="•"/>
            </a:pPr>
            <a:r>
              <a:rPr lang="nl-NL" sz="3600" dirty="0"/>
              <a:t>Je inschrijving en betaling wordt bevestigd via mail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2F2F8-FD9D-B9FA-AE9E-C86D10EACC6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C6DC45-90CC-B227-B302-C9B754D263C0}"/>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8CFFF348-D382-4112-3966-5363BE0A2615}"/>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17E63F6A-F61A-AD88-44AE-48CDB5B9667A}"/>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09B8CC96-B319-3A9E-EACA-B2EDAA51E9D4}"/>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AED51565-0AAB-B103-25B0-EB00B13FB76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B4E55DA0-89AF-8A6F-3424-CC2862A26CE4}"/>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73F7DD6E-AF9A-8D86-E4F5-8B41C6C18ADC}"/>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9706D478-3659-6638-6D58-108B5D8C21D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9FE42DC5-F8BD-1DA7-C47E-D718AA6A5C0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A9D4CEE3-8EE9-5653-89E8-1EBA8E1504E9}"/>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685E8610-DFFA-D364-E374-345D08A3441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3AABBB5E-5215-5691-371B-C47FED8E2CD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C4A83D1A-9C5A-5C6C-BA9F-03CC22F4DCD8}"/>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74E48D57-9CAD-FBB6-19E2-C85D8B1C284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06262A2B-4B28-A610-B1D6-F1BC53E69A0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E1CF24F7-9B3A-EF7F-9144-90A28D0C7F71}"/>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448C3844-FB89-B463-84C4-FF7350212BB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D2F4F1D6-5EA9-CEC2-B18A-7CE205D0363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5361B657-7159-B9FD-7460-FB358ABE96CB}"/>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38B905B2-3788-714F-D83F-14FA813F007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11CA2979-2377-F1CC-7A13-72AFB96150C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TextBox 23">
            <a:extLst>
              <a:ext uri="{FF2B5EF4-FFF2-40B4-BE49-F238E27FC236}">
                <a16:creationId xmlns:a16="http://schemas.microsoft.com/office/drawing/2014/main" id="{02AFA70B-3BE4-703A-618E-CA4FD96A7448}"/>
              </a:ext>
            </a:extLst>
          </p:cNvPr>
          <p:cNvSpPr txBox="1"/>
          <p:nvPr/>
        </p:nvSpPr>
        <p:spPr>
          <a:xfrm>
            <a:off x="11642547" y="4698486"/>
            <a:ext cx="5013718" cy="910506"/>
          </a:xfrm>
          <a:prstGeom prst="rect">
            <a:avLst/>
          </a:prstGeom>
        </p:spPr>
        <p:txBody>
          <a:bodyPr lIns="0" tIns="0" rIns="0" bIns="0" rtlCol="0" anchor="t">
            <a:spAutoFit/>
          </a:bodyPr>
          <a:lstStyle/>
          <a:p>
            <a:pPr algn="l">
              <a:lnSpc>
                <a:spcPts val="7080"/>
              </a:lnSpc>
            </a:pPr>
            <a:r>
              <a:rPr lang="en-US" sz="6000" dirty="0">
                <a:solidFill>
                  <a:srgbClr val="4E6AFF"/>
                </a:solidFill>
                <a:latin typeface="Archivo Black"/>
                <a:ea typeface="Archivo Black"/>
                <a:cs typeface="Archivo Black"/>
                <a:sym typeface="Archivo Black"/>
              </a:rPr>
              <a:t>Mails</a:t>
            </a:r>
          </a:p>
        </p:txBody>
      </p:sp>
      <p:sp>
        <p:nvSpPr>
          <p:cNvPr id="24" name="TextBox 24">
            <a:extLst>
              <a:ext uri="{FF2B5EF4-FFF2-40B4-BE49-F238E27FC236}">
                <a16:creationId xmlns:a16="http://schemas.microsoft.com/office/drawing/2014/main" id="{9EEDCA38-407C-CC9B-4E77-B80DF0336958}"/>
              </a:ext>
            </a:extLst>
          </p:cNvPr>
          <p:cNvSpPr txBox="1"/>
          <p:nvPr/>
        </p:nvSpPr>
        <p:spPr>
          <a:xfrm>
            <a:off x="2078235" y="4704364"/>
            <a:ext cx="7820393" cy="1225400"/>
          </a:xfrm>
          <a:prstGeom prst="rect">
            <a:avLst/>
          </a:prstGeom>
        </p:spPr>
        <p:txBody>
          <a:bodyPr lIns="0" tIns="0" rIns="0" bIns="0" rtlCol="0" anchor="t">
            <a:spAutoFit/>
          </a:bodyPr>
          <a:lstStyle/>
          <a:p>
            <a:pPr algn="l">
              <a:lnSpc>
                <a:spcPts val="4902"/>
              </a:lnSpc>
            </a:pPr>
            <a:endParaRPr lang="en-US" sz="3501" dirty="0">
              <a:solidFill>
                <a:srgbClr val="000000"/>
              </a:solidFill>
              <a:latin typeface="Poppins Light"/>
              <a:ea typeface="Poppins Light"/>
              <a:cs typeface="Poppins Light"/>
              <a:sym typeface="Poppins Light"/>
            </a:endParaRPr>
          </a:p>
          <a:p>
            <a:pPr algn="l">
              <a:lnSpc>
                <a:spcPts val="4902"/>
              </a:lnSpc>
            </a:pPr>
            <a:endParaRPr lang="en-US" sz="3501" dirty="0">
              <a:solidFill>
                <a:srgbClr val="000000"/>
              </a:solidFill>
              <a:latin typeface="Poppins Light"/>
              <a:ea typeface="Poppins Light"/>
              <a:cs typeface="Poppins Light"/>
              <a:sym typeface="Poppins Light"/>
            </a:endParaRPr>
          </a:p>
        </p:txBody>
      </p:sp>
      <mc:AlternateContent xmlns:mc="http://schemas.openxmlformats.org/markup-compatibility/2006" xmlns:p14="http://schemas.microsoft.com/office/powerpoint/2010/main">
        <mc:Choice Requires="p14">
          <p:contentPart p14:bwMode="auto" r:id="rId3">
            <p14:nvContentPartPr>
              <p14:cNvPr id="25" name="Inkt 24">
                <a:extLst>
                  <a:ext uri="{FF2B5EF4-FFF2-40B4-BE49-F238E27FC236}">
                    <a16:creationId xmlns:a16="http://schemas.microsoft.com/office/drawing/2014/main" id="{CBAEED1C-A168-3C91-D9C6-C269F2A6FBAE}"/>
                  </a:ext>
                </a:extLst>
              </p14:cNvPr>
              <p14:cNvContentPartPr/>
              <p14:nvPr/>
            </p14:nvContentPartPr>
            <p14:xfrm>
              <a:off x="-1257146" y="751011"/>
              <a:ext cx="360" cy="6840"/>
            </p14:xfrm>
          </p:contentPart>
        </mc:Choice>
        <mc:Fallback xmlns="">
          <p:pic>
            <p:nvPicPr>
              <p:cNvPr id="25" name="Inkt 24">
                <a:extLst>
                  <a:ext uri="{FF2B5EF4-FFF2-40B4-BE49-F238E27FC236}">
                    <a16:creationId xmlns:a16="http://schemas.microsoft.com/office/drawing/2014/main" id="{CBAEED1C-A168-3C91-D9C6-C269F2A6FBAE}"/>
                  </a:ext>
                </a:extLst>
              </p:cNvPr>
              <p:cNvPicPr/>
              <p:nvPr/>
            </p:nvPicPr>
            <p:blipFill>
              <a:blip r:embed="rId4"/>
              <a:stretch>
                <a:fillRect/>
              </a:stretch>
            </p:blipFill>
            <p:spPr>
              <a:xfrm>
                <a:off x="-1311146" y="648411"/>
                <a:ext cx="108000" cy="211698"/>
              </a:xfrm>
              <a:prstGeom prst="rect">
                <a:avLst/>
              </a:prstGeom>
            </p:spPr>
          </p:pic>
        </mc:Fallback>
      </mc:AlternateContent>
      <p:sp>
        <p:nvSpPr>
          <p:cNvPr id="27" name="Tekstvak 26">
            <a:extLst>
              <a:ext uri="{FF2B5EF4-FFF2-40B4-BE49-F238E27FC236}">
                <a16:creationId xmlns:a16="http://schemas.microsoft.com/office/drawing/2014/main" id="{64AB669D-E3D8-00F4-F14A-5B1541919BE2}"/>
              </a:ext>
            </a:extLst>
          </p:cNvPr>
          <p:cNvSpPr txBox="1"/>
          <p:nvPr/>
        </p:nvSpPr>
        <p:spPr>
          <a:xfrm rot="10800000" flipV="1">
            <a:off x="1631735" y="3728990"/>
            <a:ext cx="9525000" cy="1938992"/>
          </a:xfrm>
          <a:prstGeom prst="rect">
            <a:avLst/>
          </a:prstGeom>
          <a:noFill/>
        </p:spPr>
        <p:txBody>
          <a:bodyPr wrap="square" rtlCol="0">
            <a:spAutoFit/>
          </a:bodyPr>
          <a:lstStyle/>
          <a:p>
            <a:pPr marL="571500" indent="-571500">
              <a:buFont typeface="Arial" panose="020B0604020202020204" pitchFamily="34" charset="0"/>
              <a:buChar char="•"/>
            </a:pPr>
            <a:r>
              <a:rPr lang="nl-NL" sz="4000" dirty="0"/>
              <a:t>Mails vanuit een no-reply adres</a:t>
            </a:r>
          </a:p>
          <a:p>
            <a:pPr marL="571500" indent="-571500">
              <a:buFont typeface="Arial" panose="020B0604020202020204" pitchFamily="34" charset="0"/>
              <a:buChar char="•"/>
            </a:pPr>
            <a:r>
              <a:rPr lang="nl-NL" sz="4000" dirty="0"/>
              <a:t>Gebruik zelf altijd het clubadres</a:t>
            </a:r>
          </a:p>
          <a:p>
            <a:pPr marL="571500" indent="-571500">
              <a:buFont typeface="Arial" panose="020B0604020202020204" pitchFamily="34" charset="0"/>
              <a:buChar char="•"/>
            </a:pPr>
            <a:r>
              <a:rPr lang="nl-NL" sz="4000" dirty="0"/>
              <a:t>Spam! Aanduiden ‘geen ongewenste mail’</a:t>
            </a:r>
            <a:endParaRPr lang="nl-BE" sz="4000" dirty="0"/>
          </a:p>
        </p:txBody>
      </p:sp>
    </p:spTree>
    <p:extLst>
      <p:ext uri="{BB962C8B-B14F-4D97-AF65-F5344CB8AC3E}">
        <p14:creationId xmlns:p14="http://schemas.microsoft.com/office/powerpoint/2010/main" val="14969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2D93-B915-C207-129E-C682123FDBC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A0625B-BC70-17D1-71D0-C9EFB7376044}"/>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F0545F3B-7658-F145-E4C3-3D37FD7D429A}"/>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91A10B9E-AEBF-6C71-BB84-73979B320BD9}"/>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B4E9D45-2222-64D1-2CA3-5B2D8152827C}"/>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C2EB7C62-1169-A26F-67E9-4FE8FC045C6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E33DB805-5A71-DB21-4025-01588CBC6D6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992DF61B-385E-2602-38CB-A2D9188E9848}"/>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4D8B240E-BE73-F79E-D41B-B30E6005FEF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DCCB3E55-63F3-5925-88E2-6E188E70454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C89A6255-6F26-65EA-15D3-231AAB191A05}"/>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4A9515B4-DFB3-905E-7D49-7AD6DAA86CC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459C8DFE-6707-571D-F923-68F63F24BE39}"/>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a:extLst>
              <a:ext uri="{FF2B5EF4-FFF2-40B4-BE49-F238E27FC236}">
                <a16:creationId xmlns:a16="http://schemas.microsoft.com/office/drawing/2014/main" id="{43120A13-FFF0-2FEE-EEC5-3ACAAEB8A4F0}"/>
              </a:ext>
            </a:extLst>
          </p:cNvPr>
          <p:cNvSpPr/>
          <p:nvPr/>
        </p:nvSpPr>
        <p:spPr>
          <a:xfrm rot="5400000">
            <a:off x="8722681" y="1901172"/>
            <a:ext cx="7327295" cy="6484656"/>
          </a:xfrm>
          <a:custGeom>
            <a:avLst/>
            <a:gdLst/>
            <a:ahLst/>
            <a:cxnLst/>
            <a:rect l="l" t="t" r="r" b="b"/>
            <a:pathLst>
              <a:path w="7327295" h="6484656">
                <a:moveTo>
                  <a:pt x="0" y="0"/>
                </a:moveTo>
                <a:lnTo>
                  <a:pt x="7327294" y="0"/>
                </a:lnTo>
                <a:lnTo>
                  <a:pt x="7327294" y="6484656"/>
                </a:lnTo>
                <a:lnTo>
                  <a:pt x="0" y="648465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5" name="Freeform 15">
            <a:extLst>
              <a:ext uri="{FF2B5EF4-FFF2-40B4-BE49-F238E27FC236}">
                <a16:creationId xmlns:a16="http://schemas.microsoft.com/office/drawing/2014/main" id="{AEE12373-94BD-E144-130E-94143C2DAE22}"/>
              </a:ext>
            </a:extLst>
          </p:cNvPr>
          <p:cNvSpPr/>
          <p:nvPr/>
        </p:nvSpPr>
        <p:spPr>
          <a:xfrm rot="5400000" flipH="1" flipV="1">
            <a:off x="2238025" y="1901172"/>
            <a:ext cx="7327295" cy="6484656"/>
          </a:xfrm>
          <a:custGeom>
            <a:avLst/>
            <a:gdLst/>
            <a:ahLst/>
            <a:cxnLst/>
            <a:rect l="l" t="t" r="r" b="b"/>
            <a:pathLst>
              <a:path w="7327295" h="6484656">
                <a:moveTo>
                  <a:pt x="7327294" y="6484656"/>
                </a:moveTo>
                <a:lnTo>
                  <a:pt x="0" y="6484656"/>
                </a:lnTo>
                <a:lnTo>
                  <a:pt x="0" y="0"/>
                </a:lnTo>
                <a:lnTo>
                  <a:pt x="7327294" y="0"/>
                </a:lnTo>
                <a:lnTo>
                  <a:pt x="7327294" y="6484656"/>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6" name="TextBox 16">
            <a:extLst>
              <a:ext uri="{FF2B5EF4-FFF2-40B4-BE49-F238E27FC236}">
                <a16:creationId xmlns:a16="http://schemas.microsoft.com/office/drawing/2014/main" id="{47E9AF3E-B370-FC3A-5AA0-2F7B3E68BFDD}"/>
              </a:ext>
            </a:extLst>
          </p:cNvPr>
          <p:cNvSpPr txBox="1"/>
          <p:nvPr/>
        </p:nvSpPr>
        <p:spPr>
          <a:xfrm>
            <a:off x="2883467" y="4635631"/>
            <a:ext cx="12521066" cy="1444364"/>
          </a:xfrm>
          <a:prstGeom prst="rect">
            <a:avLst/>
          </a:prstGeom>
        </p:spPr>
        <p:txBody>
          <a:bodyPr lIns="0" tIns="0" rIns="0" bIns="0" rtlCol="0" anchor="t">
            <a:spAutoFit/>
          </a:bodyPr>
          <a:lstStyle/>
          <a:p>
            <a:pPr marL="0" lvl="0" indent="0" algn="ctr">
              <a:lnSpc>
                <a:spcPts val="10141"/>
              </a:lnSpc>
              <a:spcBef>
                <a:spcPct val="0"/>
              </a:spcBef>
            </a:pPr>
            <a:r>
              <a:rPr lang="en-US" sz="12367" dirty="0">
                <a:solidFill>
                  <a:srgbClr val="4E6AFF"/>
                </a:solidFill>
                <a:latin typeface="Archivo Black"/>
                <a:ea typeface="Archivo Black"/>
                <a:cs typeface="Archivo Black"/>
                <a:sym typeface="Archivo Black"/>
              </a:rPr>
              <a:t>Demo </a:t>
            </a:r>
            <a:r>
              <a:rPr lang="en-US" sz="12367" dirty="0" err="1">
                <a:solidFill>
                  <a:srgbClr val="4E6AFF"/>
                </a:solidFill>
                <a:latin typeface="Archivo Black"/>
                <a:ea typeface="Archivo Black"/>
                <a:cs typeface="Archivo Black"/>
                <a:sym typeface="Archivo Black"/>
              </a:rPr>
              <a:t>tijd</a:t>
            </a:r>
            <a:endParaRPr lang="en-US" sz="12367" dirty="0">
              <a:solidFill>
                <a:srgbClr val="4E6AFF"/>
              </a:solidFill>
              <a:latin typeface="Archivo Black"/>
              <a:ea typeface="Archivo Black"/>
              <a:cs typeface="Archivo Black"/>
              <a:sym typeface="Archivo Black"/>
            </a:endParaRPr>
          </a:p>
        </p:txBody>
      </p:sp>
    </p:spTree>
    <p:extLst>
      <p:ext uri="{BB962C8B-B14F-4D97-AF65-F5344CB8AC3E}">
        <p14:creationId xmlns:p14="http://schemas.microsoft.com/office/powerpoint/2010/main" val="2395990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5400000">
            <a:off x="8722681" y="1901172"/>
            <a:ext cx="7327295" cy="6484656"/>
          </a:xfrm>
          <a:custGeom>
            <a:avLst/>
            <a:gdLst/>
            <a:ahLst/>
            <a:cxnLst/>
            <a:rect l="l" t="t" r="r" b="b"/>
            <a:pathLst>
              <a:path w="7327295" h="6484656">
                <a:moveTo>
                  <a:pt x="0" y="0"/>
                </a:moveTo>
                <a:lnTo>
                  <a:pt x="7327294" y="0"/>
                </a:lnTo>
                <a:lnTo>
                  <a:pt x="7327294" y="6484656"/>
                </a:lnTo>
                <a:lnTo>
                  <a:pt x="0" y="648465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5" name="Freeform 15"/>
          <p:cNvSpPr/>
          <p:nvPr/>
        </p:nvSpPr>
        <p:spPr>
          <a:xfrm rot="5400000" flipH="1" flipV="1">
            <a:off x="2238025" y="1901172"/>
            <a:ext cx="7327295" cy="6484656"/>
          </a:xfrm>
          <a:custGeom>
            <a:avLst/>
            <a:gdLst/>
            <a:ahLst/>
            <a:cxnLst/>
            <a:rect l="l" t="t" r="r" b="b"/>
            <a:pathLst>
              <a:path w="7327295" h="6484656">
                <a:moveTo>
                  <a:pt x="7327294" y="6484656"/>
                </a:moveTo>
                <a:lnTo>
                  <a:pt x="0" y="6484656"/>
                </a:lnTo>
                <a:lnTo>
                  <a:pt x="0" y="0"/>
                </a:lnTo>
                <a:lnTo>
                  <a:pt x="7327294" y="0"/>
                </a:lnTo>
                <a:lnTo>
                  <a:pt x="7327294" y="6484656"/>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6" name="TextBox 16"/>
          <p:cNvSpPr txBox="1"/>
          <p:nvPr/>
        </p:nvSpPr>
        <p:spPr>
          <a:xfrm>
            <a:off x="2883467" y="4635631"/>
            <a:ext cx="12521066" cy="2707472"/>
          </a:xfrm>
          <a:prstGeom prst="rect">
            <a:avLst/>
          </a:prstGeom>
        </p:spPr>
        <p:txBody>
          <a:bodyPr lIns="0" tIns="0" rIns="0" bIns="0" rtlCol="0" anchor="t">
            <a:spAutoFit/>
          </a:bodyPr>
          <a:lstStyle/>
          <a:p>
            <a:pPr marL="0" lvl="0" indent="0" algn="ctr">
              <a:lnSpc>
                <a:spcPts val="10141"/>
              </a:lnSpc>
              <a:spcBef>
                <a:spcPct val="0"/>
              </a:spcBef>
            </a:pPr>
            <a:r>
              <a:rPr lang="en-US" sz="12367" dirty="0" err="1">
                <a:solidFill>
                  <a:srgbClr val="4E6AFF"/>
                </a:solidFill>
                <a:latin typeface="Archivo Black"/>
                <a:ea typeface="Archivo Black"/>
                <a:cs typeface="Archivo Black"/>
                <a:sym typeface="Archivo Black"/>
              </a:rPr>
              <a:t>Zijn</a:t>
            </a:r>
            <a:r>
              <a:rPr lang="en-US" sz="12367" dirty="0">
                <a:solidFill>
                  <a:srgbClr val="4E6AFF"/>
                </a:solidFill>
                <a:latin typeface="Archivo Black"/>
                <a:ea typeface="Archivo Black"/>
                <a:cs typeface="Archivo Black"/>
                <a:sym typeface="Archivo Black"/>
              </a:rPr>
              <a:t> er </a:t>
            </a:r>
            <a:r>
              <a:rPr lang="en-US" sz="12367" dirty="0" err="1">
                <a:solidFill>
                  <a:srgbClr val="4E6AFF"/>
                </a:solidFill>
                <a:latin typeface="Archivo Black"/>
                <a:ea typeface="Archivo Black"/>
                <a:cs typeface="Archivo Black"/>
                <a:sym typeface="Archivo Black"/>
              </a:rPr>
              <a:t>nog</a:t>
            </a:r>
            <a:r>
              <a:rPr lang="en-US" sz="12367" dirty="0">
                <a:solidFill>
                  <a:srgbClr val="4E6AFF"/>
                </a:solidFill>
                <a:latin typeface="Archivo Black"/>
                <a:ea typeface="Archivo Black"/>
                <a:cs typeface="Archivo Black"/>
                <a:sym typeface="Archivo Black"/>
              </a:rPr>
              <a:t> </a:t>
            </a:r>
            <a:r>
              <a:rPr lang="en-US" sz="12367" dirty="0" err="1">
                <a:solidFill>
                  <a:srgbClr val="4E6AFF"/>
                </a:solidFill>
                <a:latin typeface="Archivo Black"/>
                <a:ea typeface="Archivo Black"/>
                <a:cs typeface="Archivo Black"/>
                <a:sym typeface="Archivo Black"/>
              </a:rPr>
              <a:t>vragen</a:t>
            </a:r>
            <a:r>
              <a:rPr lang="en-US" sz="12367" dirty="0">
                <a:solidFill>
                  <a:srgbClr val="4E6AFF"/>
                </a:solidFill>
                <a:latin typeface="Archivo Black"/>
                <a:ea typeface="Archivo Black"/>
                <a:cs typeface="Archivo Black"/>
                <a:sym typeface="Archivo Black"/>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5400000">
            <a:off x="8722681" y="1901172"/>
            <a:ext cx="7327295" cy="6484656"/>
          </a:xfrm>
          <a:custGeom>
            <a:avLst/>
            <a:gdLst/>
            <a:ahLst/>
            <a:cxnLst/>
            <a:rect l="l" t="t" r="r" b="b"/>
            <a:pathLst>
              <a:path w="7327295" h="6484656">
                <a:moveTo>
                  <a:pt x="0" y="0"/>
                </a:moveTo>
                <a:lnTo>
                  <a:pt x="7327294" y="0"/>
                </a:lnTo>
                <a:lnTo>
                  <a:pt x="7327294" y="6484656"/>
                </a:lnTo>
                <a:lnTo>
                  <a:pt x="0" y="648465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5" name="Freeform 15"/>
          <p:cNvSpPr/>
          <p:nvPr/>
        </p:nvSpPr>
        <p:spPr>
          <a:xfrm rot="5400000" flipH="1" flipV="1">
            <a:off x="2238025" y="1901172"/>
            <a:ext cx="7327295" cy="6484656"/>
          </a:xfrm>
          <a:custGeom>
            <a:avLst/>
            <a:gdLst/>
            <a:ahLst/>
            <a:cxnLst/>
            <a:rect l="l" t="t" r="r" b="b"/>
            <a:pathLst>
              <a:path w="7327295" h="6484656">
                <a:moveTo>
                  <a:pt x="7327294" y="6484656"/>
                </a:moveTo>
                <a:lnTo>
                  <a:pt x="0" y="6484656"/>
                </a:lnTo>
                <a:lnTo>
                  <a:pt x="0" y="0"/>
                </a:lnTo>
                <a:lnTo>
                  <a:pt x="7327294" y="0"/>
                </a:lnTo>
                <a:lnTo>
                  <a:pt x="7327294" y="6484656"/>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txBody>
          <a:bodyPr/>
          <a:lstStyle/>
          <a:p>
            <a:endParaRPr lang="nl-BE"/>
          </a:p>
        </p:txBody>
      </p:sp>
      <p:sp>
        <p:nvSpPr>
          <p:cNvPr id="16" name="TextBox 16"/>
          <p:cNvSpPr txBox="1"/>
          <p:nvPr/>
        </p:nvSpPr>
        <p:spPr>
          <a:xfrm>
            <a:off x="3530025" y="4635631"/>
            <a:ext cx="11227950" cy="1444364"/>
          </a:xfrm>
          <a:prstGeom prst="rect">
            <a:avLst/>
          </a:prstGeom>
        </p:spPr>
        <p:txBody>
          <a:bodyPr lIns="0" tIns="0" rIns="0" bIns="0" rtlCol="0" anchor="t">
            <a:spAutoFit/>
          </a:bodyPr>
          <a:lstStyle/>
          <a:p>
            <a:pPr marL="0" lvl="0" indent="0" algn="ctr">
              <a:lnSpc>
                <a:spcPts val="10141"/>
              </a:lnSpc>
              <a:spcBef>
                <a:spcPct val="0"/>
              </a:spcBef>
            </a:pPr>
            <a:r>
              <a:rPr lang="en-US" sz="12367">
                <a:solidFill>
                  <a:srgbClr val="4E6AFF"/>
                </a:solidFill>
                <a:latin typeface="Archivo Black"/>
                <a:ea typeface="Archivo Black"/>
                <a:cs typeface="Archivo Black"/>
                <a:sym typeface="Archivo Black"/>
              </a:rPr>
              <a:t>BEDANKT</a:t>
            </a:r>
          </a:p>
        </p:txBody>
      </p:sp>
      <p:sp>
        <p:nvSpPr>
          <p:cNvPr id="17" name="TextBox 17"/>
          <p:cNvSpPr txBox="1"/>
          <p:nvPr/>
        </p:nvSpPr>
        <p:spPr>
          <a:xfrm>
            <a:off x="4782657" y="5765669"/>
            <a:ext cx="8722686" cy="542925"/>
          </a:xfrm>
          <a:prstGeom prst="rect">
            <a:avLst/>
          </a:prstGeom>
        </p:spPr>
        <p:txBody>
          <a:bodyPr lIns="0" tIns="0" rIns="0" bIns="0" rtlCol="0" anchor="t">
            <a:spAutoFit/>
          </a:bodyPr>
          <a:lstStyle/>
          <a:p>
            <a:pPr algn="ctr">
              <a:lnSpc>
                <a:spcPts val="4200"/>
              </a:lnSpc>
              <a:spcBef>
                <a:spcPct val="0"/>
              </a:spcBef>
            </a:pPr>
            <a:r>
              <a:rPr lang="en-US" sz="3000" spc="1176">
                <a:solidFill>
                  <a:srgbClr val="000000"/>
                </a:solidFill>
                <a:latin typeface="Poppins"/>
                <a:ea typeface="Poppins"/>
                <a:cs typeface="Poppins"/>
                <a:sym typeface="Poppins"/>
              </a:rPr>
              <a:t>EN  SUCCES!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469380" y="2546807"/>
            <a:ext cx="3780638" cy="5689550"/>
            <a:chOff x="0" y="0"/>
            <a:chExt cx="995724" cy="1498482"/>
          </a:xfrm>
        </p:grpSpPr>
        <p:sp>
          <p:nvSpPr>
            <p:cNvPr id="15" name="Freeform 15"/>
            <p:cNvSpPr/>
            <p:nvPr/>
          </p:nvSpPr>
          <p:spPr>
            <a:xfrm>
              <a:off x="0" y="0"/>
              <a:ext cx="995724" cy="1498482"/>
            </a:xfrm>
            <a:custGeom>
              <a:avLst/>
              <a:gdLst/>
              <a:ahLst/>
              <a:cxnLst/>
              <a:rect l="l" t="t" r="r" b="b"/>
              <a:pathLst>
                <a:path w="995724" h="1498482">
                  <a:moveTo>
                    <a:pt x="0" y="0"/>
                  </a:moveTo>
                  <a:lnTo>
                    <a:pt x="995724" y="0"/>
                  </a:lnTo>
                  <a:lnTo>
                    <a:pt x="995724" y="1498482"/>
                  </a:lnTo>
                  <a:lnTo>
                    <a:pt x="0" y="1498482"/>
                  </a:lnTo>
                  <a:close/>
                </a:path>
              </a:pathLst>
            </a:custGeom>
            <a:solidFill>
              <a:srgbClr val="FFFFFF"/>
            </a:solidFill>
            <a:ln w="38100" cap="sq">
              <a:solidFill>
                <a:srgbClr val="FFA100"/>
              </a:solidFill>
              <a:prstDash val="solid"/>
              <a:miter/>
            </a:ln>
          </p:spPr>
          <p:txBody>
            <a:bodyPr/>
            <a:lstStyle/>
            <a:p>
              <a:endParaRPr lang="nl-BE"/>
            </a:p>
          </p:txBody>
        </p:sp>
        <p:sp>
          <p:nvSpPr>
            <p:cNvPr id="16" name="TextBox 16"/>
            <p:cNvSpPr txBox="1"/>
            <p:nvPr/>
          </p:nvSpPr>
          <p:spPr>
            <a:xfrm>
              <a:off x="0" y="-57150"/>
              <a:ext cx="995724" cy="1555632"/>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518052" y="2487574"/>
            <a:ext cx="3780638" cy="5689550"/>
            <a:chOff x="0" y="0"/>
            <a:chExt cx="995724" cy="1498482"/>
          </a:xfrm>
        </p:grpSpPr>
        <p:sp>
          <p:nvSpPr>
            <p:cNvPr id="18" name="Freeform 18"/>
            <p:cNvSpPr/>
            <p:nvPr/>
          </p:nvSpPr>
          <p:spPr>
            <a:xfrm>
              <a:off x="0" y="0"/>
              <a:ext cx="995724" cy="1498482"/>
            </a:xfrm>
            <a:custGeom>
              <a:avLst/>
              <a:gdLst/>
              <a:ahLst/>
              <a:cxnLst/>
              <a:rect l="l" t="t" r="r" b="b"/>
              <a:pathLst>
                <a:path w="995724" h="1498482">
                  <a:moveTo>
                    <a:pt x="0" y="0"/>
                  </a:moveTo>
                  <a:lnTo>
                    <a:pt x="995724" y="0"/>
                  </a:lnTo>
                  <a:lnTo>
                    <a:pt x="995724" y="1498482"/>
                  </a:lnTo>
                  <a:lnTo>
                    <a:pt x="0" y="1498482"/>
                  </a:lnTo>
                  <a:close/>
                </a:path>
              </a:pathLst>
            </a:custGeom>
            <a:solidFill>
              <a:srgbClr val="FFFFFF"/>
            </a:solidFill>
            <a:ln w="38100" cap="sq">
              <a:solidFill>
                <a:srgbClr val="4E6AFF"/>
              </a:solidFill>
              <a:prstDash val="solid"/>
              <a:miter/>
            </a:ln>
          </p:spPr>
          <p:txBody>
            <a:bodyPr/>
            <a:lstStyle/>
            <a:p>
              <a:endParaRPr lang="nl-BE"/>
            </a:p>
          </p:txBody>
        </p:sp>
        <p:sp>
          <p:nvSpPr>
            <p:cNvPr id="19" name="TextBox 19"/>
            <p:cNvSpPr txBox="1"/>
            <p:nvPr/>
          </p:nvSpPr>
          <p:spPr>
            <a:xfrm>
              <a:off x="0" y="-57150"/>
              <a:ext cx="995724" cy="1555632"/>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8676590" y="2438311"/>
            <a:ext cx="3780638" cy="5689550"/>
            <a:chOff x="0" y="0"/>
            <a:chExt cx="995724" cy="1498482"/>
          </a:xfrm>
        </p:grpSpPr>
        <p:sp>
          <p:nvSpPr>
            <p:cNvPr id="21" name="Freeform 21"/>
            <p:cNvSpPr/>
            <p:nvPr/>
          </p:nvSpPr>
          <p:spPr>
            <a:xfrm>
              <a:off x="0" y="0"/>
              <a:ext cx="995724" cy="1498482"/>
            </a:xfrm>
            <a:custGeom>
              <a:avLst/>
              <a:gdLst/>
              <a:ahLst/>
              <a:cxnLst/>
              <a:rect l="l" t="t" r="r" b="b"/>
              <a:pathLst>
                <a:path w="995724" h="1498482">
                  <a:moveTo>
                    <a:pt x="0" y="0"/>
                  </a:moveTo>
                  <a:lnTo>
                    <a:pt x="995724" y="0"/>
                  </a:lnTo>
                  <a:lnTo>
                    <a:pt x="995724" y="1498482"/>
                  </a:lnTo>
                  <a:lnTo>
                    <a:pt x="0" y="1498482"/>
                  </a:lnTo>
                  <a:close/>
                </a:path>
              </a:pathLst>
            </a:custGeom>
            <a:solidFill>
              <a:srgbClr val="FFFFFF"/>
            </a:solidFill>
            <a:ln w="38100" cap="sq">
              <a:solidFill>
                <a:srgbClr val="FF4D69"/>
              </a:solidFill>
              <a:prstDash val="solid"/>
              <a:miter/>
            </a:ln>
          </p:spPr>
          <p:txBody>
            <a:bodyPr/>
            <a:lstStyle/>
            <a:p>
              <a:endParaRPr lang="nl-BE"/>
            </a:p>
          </p:txBody>
        </p:sp>
        <p:sp>
          <p:nvSpPr>
            <p:cNvPr id="22" name="TextBox 22"/>
            <p:cNvSpPr txBox="1"/>
            <p:nvPr/>
          </p:nvSpPr>
          <p:spPr>
            <a:xfrm>
              <a:off x="0" y="-57150"/>
              <a:ext cx="995724" cy="1555632"/>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330206" y="2809545"/>
            <a:ext cx="1774211" cy="177421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5429358" y="2845685"/>
            <a:ext cx="1774211" cy="177421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6AFF"/>
            </a:solidFill>
          </p:spPr>
          <p:txBody>
            <a:bodyPr/>
            <a:lstStyle/>
            <a:p>
              <a:endParaRPr lang="nl-BE"/>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9585773" y="2759424"/>
            <a:ext cx="1774211" cy="177421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7071853" y="2348909"/>
            <a:ext cx="395796" cy="395796"/>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34" name="TextBox 3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6879385" y="7933842"/>
            <a:ext cx="605029" cy="605029"/>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37" name="TextBox 3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9387875" y="2348909"/>
            <a:ext cx="395796" cy="395796"/>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6AFF"/>
            </a:solidFill>
          </p:spPr>
          <p:txBody>
            <a:bodyPr/>
            <a:lstStyle/>
            <a:p>
              <a:endParaRPr lang="nl-BE"/>
            </a:p>
          </p:txBody>
        </p:sp>
        <p:sp>
          <p:nvSpPr>
            <p:cNvPr id="40" name="TextBox 4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5523654" y="8038459"/>
            <a:ext cx="395796" cy="395796"/>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43" name="TextBox 4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1055195" y="1302004"/>
            <a:ext cx="15721743" cy="685124"/>
          </a:xfrm>
          <a:prstGeom prst="rect">
            <a:avLst/>
          </a:prstGeom>
        </p:spPr>
        <p:txBody>
          <a:bodyPr wrap="square" lIns="0" tIns="0" rIns="0" bIns="0" rtlCol="0" anchor="t">
            <a:spAutoFit/>
          </a:bodyPr>
          <a:lstStyle/>
          <a:p>
            <a:pPr marL="0" lvl="0" indent="0" algn="l">
              <a:lnSpc>
                <a:spcPts val="4920"/>
              </a:lnSpc>
              <a:spcBef>
                <a:spcPct val="0"/>
              </a:spcBef>
            </a:pPr>
            <a:r>
              <a:rPr lang="en-US" sz="6000" dirty="0">
                <a:solidFill>
                  <a:srgbClr val="4E6AFF"/>
                </a:solidFill>
                <a:latin typeface="Archivo Black"/>
                <a:ea typeface="Archivo Black"/>
                <a:cs typeface="Archivo Black"/>
                <a:sym typeface="Archivo Black"/>
              </a:rPr>
              <a:t>Website, </a:t>
            </a:r>
            <a:r>
              <a:rPr lang="en-US" sz="6000" dirty="0" err="1">
                <a:solidFill>
                  <a:srgbClr val="4E6AFF"/>
                </a:solidFill>
                <a:latin typeface="Archivo Black"/>
                <a:ea typeface="Archivo Black"/>
                <a:cs typeface="Archivo Black"/>
                <a:sym typeface="Archivo Black"/>
              </a:rPr>
              <a:t>promotiemiddel</a:t>
            </a:r>
            <a:r>
              <a:rPr lang="en-US" sz="6000" dirty="0">
                <a:solidFill>
                  <a:srgbClr val="4E6AFF"/>
                </a:solidFill>
                <a:latin typeface="Archivo Black"/>
                <a:ea typeface="Archivo Black"/>
                <a:cs typeface="Archivo Black"/>
                <a:sym typeface="Archivo Black"/>
              </a:rPr>
              <a:t> van de club</a:t>
            </a:r>
          </a:p>
        </p:txBody>
      </p:sp>
      <p:sp>
        <p:nvSpPr>
          <p:cNvPr id="45" name="TextBox 45"/>
          <p:cNvSpPr txBox="1"/>
          <p:nvPr/>
        </p:nvSpPr>
        <p:spPr>
          <a:xfrm>
            <a:off x="1650462" y="3504090"/>
            <a:ext cx="1338930" cy="653415"/>
          </a:xfrm>
          <a:prstGeom prst="rect">
            <a:avLst/>
          </a:prstGeom>
        </p:spPr>
        <p:txBody>
          <a:bodyPr lIns="0" tIns="0" rIns="0" bIns="0" rtlCol="0" anchor="t">
            <a:spAutoFit/>
          </a:bodyPr>
          <a:lstStyle/>
          <a:p>
            <a:pPr algn="ctr">
              <a:lnSpc>
                <a:spcPts val="4380"/>
              </a:lnSpc>
            </a:pPr>
            <a:r>
              <a:rPr lang="en-US" sz="6000" dirty="0">
                <a:solidFill>
                  <a:srgbClr val="FFFFFF"/>
                </a:solidFill>
                <a:latin typeface="Archivo Black"/>
                <a:ea typeface="Archivo Black"/>
                <a:cs typeface="Archivo Black"/>
                <a:sym typeface="Archivo Black"/>
              </a:rPr>
              <a:t>01</a:t>
            </a:r>
          </a:p>
        </p:txBody>
      </p:sp>
      <p:sp>
        <p:nvSpPr>
          <p:cNvPr id="46" name="TextBox 46"/>
          <p:cNvSpPr txBox="1"/>
          <p:nvPr/>
        </p:nvSpPr>
        <p:spPr>
          <a:xfrm>
            <a:off x="5628347" y="3516906"/>
            <a:ext cx="1338930" cy="653415"/>
          </a:xfrm>
          <a:prstGeom prst="rect">
            <a:avLst/>
          </a:prstGeom>
        </p:spPr>
        <p:txBody>
          <a:bodyPr lIns="0" tIns="0" rIns="0" bIns="0" rtlCol="0" anchor="t">
            <a:spAutoFit/>
          </a:bodyPr>
          <a:lstStyle/>
          <a:p>
            <a:pPr algn="ctr">
              <a:lnSpc>
                <a:spcPts val="4380"/>
              </a:lnSpc>
            </a:pPr>
            <a:r>
              <a:rPr lang="en-US" sz="6000">
                <a:solidFill>
                  <a:srgbClr val="FFFFFF"/>
                </a:solidFill>
                <a:latin typeface="Archivo Black"/>
                <a:ea typeface="Archivo Black"/>
                <a:cs typeface="Archivo Black"/>
                <a:sym typeface="Archivo Black"/>
              </a:rPr>
              <a:t>02</a:t>
            </a:r>
          </a:p>
        </p:txBody>
      </p:sp>
      <p:sp>
        <p:nvSpPr>
          <p:cNvPr id="47" name="TextBox 47"/>
          <p:cNvSpPr txBox="1"/>
          <p:nvPr/>
        </p:nvSpPr>
        <p:spPr>
          <a:xfrm>
            <a:off x="9862111" y="3470347"/>
            <a:ext cx="1338930" cy="653415"/>
          </a:xfrm>
          <a:prstGeom prst="rect">
            <a:avLst/>
          </a:prstGeom>
        </p:spPr>
        <p:txBody>
          <a:bodyPr lIns="0" tIns="0" rIns="0" bIns="0" rtlCol="0" anchor="t">
            <a:spAutoFit/>
          </a:bodyPr>
          <a:lstStyle/>
          <a:p>
            <a:pPr algn="ctr">
              <a:lnSpc>
                <a:spcPts val="4380"/>
              </a:lnSpc>
            </a:pPr>
            <a:r>
              <a:rPr lang="en-US" sz="6000" dirty="0">
                <a:solidFill>
                  <a:srgbClr val="FFFFFF"/>
                </a:solidFill>
                <a:latin typeface="Archivo Black"/>
                <a:ea typeface="Archivo Black"/>
                <a:cs typeface="Archivo Black"/>
                <a:sym typeface="Archivo Black"/>
              </a:rPr>
              <a:t>03</a:t>
            </a:r>
          </a:p>
        </p:txBody>
      </p:sp>
      <p:sp>
        <p:nvSpPr>
          <p:cNvPr id="48" name="TextBox 48"/>
          <p:cNvSpPr txBox="1"/>
          <p:nvPr/>
        </p:nvSpPr>
        <p:spPr>
          <a:xfrm>
            <a:off x="1055197" y="5410034"/>
            <a:ext cx="3006768" cy="2075761"/>
          </a:xfrm>
          <a:prstGeom prst="rect">
            <a:avLst/>
          </a:prstGeom>
        </p:spPr>
        <p:txBody>
          <a:bodyPr lIns="0" tIns="0" rIns="0" bIns="0" rtlCol="0" anchor="t">
            <a:spAutoFit/>
          </a:bodyPr>
          <a:lstStyle/>
          <a:p>
            <a:pPr algn="just">
              <a:lnSpc>
                <a:spcPts val="4059"/>
              </a:lnSpc>
            </a:pPr>
            <a:r>
              <a:rPr lang="en-US" sz="2899" b="1" i="1" dirty="0">
                <a:solidFill>
                  <a:srgbClr val="000000"/>
                </a:solidFill>
                <a:latin typeface="Poppins Bold Italics"/>
                <a:ea typeface="Poppins Bold Italics"/>
                <a:cs typeface="Poppins Bold Italics"/>
                <a:sym typeface="Poppins Bold Italics"/>
              </a:rPr>
              <a:t>WEBSITE VERKENNEN</a:t>
            </a:r>
          </a:p>
          <a:p>
            <a:pPr algn="just">
              <a:lnSpc>
                <a:spcPts val="4059"/>
              </a:lnSpc>
            </a:pPr>
            <a:endParaRPr lang="en-US" sz="2899" b="1" i="1" dirty="0">
              <a:solidFill>
                <a:srgbClr val="000000"/>
              </a:solidFill>
              <a:latin typeface="Poppins Bold Italics"/>
              <a:ea typeface="Poppins Bold Italics"/>
              <a:cs typeface="Poppins Bold Italics"/>
              <a:sym typeface="Poppins Bold Italics"/>
            </a:endParaRPr>
          </a:p>
          <a:p>
            <a:pPr algn="just">
              <a:lnSpc>
                <a:spcPts val="4059"/>
              </a:lnSpc>
            </a:pPr>
            <a:endParaRPr lang="en-US" sz="2899" b="1" i="1" dirty="0">
              <a:solidFill>
                <a:srgbClr val="000000"/>
              </a:solidFill>
              <a:latin typeface="Poppins Bold Italics"/>
              <a:ea typeface="Poppins Bold Italics"/>
              <a:cs typeface="Poppins Bold Italics"/>
              <a:sym typeface="Poppins Bold Italics"/>
            </a:endParaRPr>
          </a:p>
        </p:txBody>
      </p:sp>
      <p:sp>
        <p:nvSpPr>
          <p:cNvPr id="49" name="TextBox 49"/>
          <p:cNvSpPr txBox="1"/>
          <p:nvPr/>
        </p:nvSpPr>
        <p:spPr>
          <a:xfrm>
            <a:off x="5357684" y="5392062"/>
            <a:ext cx="3359104" cy="2813206"/>
          </a:xfrm>
          <a:prstGeom prst="rect">
            <a:avLst/>
          </a:prstGeom>
        </p:spPr>
        <p:txBody>
          <a:bodyPr lIns="0" tIns="0" rIns="0" bIns="0" rtlCol="0" anchor="t">
            <a:spAutoFit/>
          </a:bodyPr>
          <a:lstStyle/>
          <a:p>
            <a:pPr algn="l">
              <a:lnSpc>
                <a:spcPts val="4060"/>
              </a:lnSpc>
            </a:pPr>
            <a:r>
              <a:rPr lang="en-US" sz="2900" b="1" i="1" dirty="0" err="1">
                <a:solidFill>
                  <a:srgbClr val="000000"/>
                </a:solidFill>
                <a:latin typeface="Poppins Bold Italics"/>
                <a:ea typeface="Poppins Bold Italics"/>
                <a:cs typeface="Poppins Bold Italics"/>
                <a:sym typeface="Poppins Bold Italics"/>
              </a:rPr>
              <a:t>Activiteiten</a:t>
            </a:r>
            <a:r>
              <a:rPr lang="en-US" sz="2900" b="1" i="1" dirty="0">
                <a:solidFill>
                  <a:srgbClr val="000000"/>
                </a:solidFill>
                <a:latin typeface="Poppins Bold Italics"/>
                <a:ea typeface="Poppins Bold Italics"/>
                <a:cs typeface="Poppins Bold Italics"/>
                <a:sym typeface="Poppins Bold Italics"/>
              </a:rPr>
              <a:t> </a:t>
            </a:r>
          </a:p>
          <a:p>
            <a:pPr algn="l">
              <a:lnSpc>
                <a:spcPts val="4060"/>
              </a:lnSpc>
            </a:pPr>
            <a:r>
              <a:rPr lang="en-US" sz="2900" b="1" i="1" dirty="0">
                <a:solidFill>
                  <a:srgbClr val="000000"/>
                </a:solidFill>
                <a:latin typeface="Poppins Bold Italics"/>
                <a:ea typeface="Poppins Bold Italics"/>
                <a:cs typeface="Poppins Bold Italics"/>
                <a:sym typeface="Poppins Bold Italics"/>
              </a:rPr>
              <a:t>VERKENNEN</a:t>
            </a:r>
          </a:p>
          <a:p>
            <a:pPr algn="l">
              <a:lnSpc>
                <a:spcPts val="4060"/>
              </a:lnSpc>
            </a:pPr>
            <a:endParaRPr lang="en-US" sz="2900" b="1" i="1" dirty="0">
              <a:solidFill>
                <a:srgbClr val="000000"/>
              </a:solidFill>
              <a:latin typeface="Poppins Bold Italics"/>
              <a:ea typeface="Poppins Bold Italics"/>
              <a:cs typeface="Poppins Bold Italics"/>
              <a:sym typeface="Poppins Bold Italics"/>
            </a:endParaRPr>
          </a:p>
          <a:p>
            <a:pPr algn="l">
              <a:lnSpc>
                <a:spcPts val="4060"/>
              </a:lnSpc>
            </a:pPr>
            <a:endParaRPr lang="en-US" sz="2900" b="1" i="1" dirty="0">
              <a:solidFill>
                <a:srgbClr val="000000"/>
              </a:solidFill>
              <a:latin typeface="Poppins Bold Italics"/>
              <a:ea typeface="Poppins Bold Italics"/>
              <a:cs typeface="Poppins Bold Italics"/>
              <a:sym typeface="Poppins Bold Italics"/>
            </a:endParaRPr>
          </a:p>
          <a:p>
            <a:pPr algn="just">
              <a:lnSpc>
                <a:spcPts val="2696"/>
              </a:lnSpc>
            </a:pPr>
            <a:endParaRPr lang="en-US" sz="2900" b="1" i="1" dirty="0">
              <a:solidFill>
                <a:srgbClr val="4E6AFF"/>
              </a:solidFill>
              <a:latin typeface="Poppins Bold Italics"/>
              <a:ea typeface="Poppins Bold Italics"/>
              <a:cs typeface="Poppins Bold Italics"/>
              <a:sym typeface="Poppins Bold Italics"/>
            </a:endParaRPr>
          </a:p>
          <a:p>
            <a:pPr algn="just">
              <a:lnSpc>
                <a:spcPts val="2696"/>
              </a:lnSpc>
              <a:spcBef>
                <a:spcPct val="0"/>
              </a:spcBef>
            </a:pPr>
            <a:endParaRPr lang="en-US" sz="2900" b="1" i="1" dirty="0">
              <a:solidFill>
                <a:srgbClr val="4E6AFF"/>
              </a:solidFill>
              <a:latin typeface="Poppins Bold Italics"/>
              <a:ea typeface="Poppins Bold Italics"/>
              <a:cs typeface="Poppins Bold Italics"/>
              <a:sym typeface="Poppins Bold Italics"/>
            </a:endParaRPr>
          </a:p>
        </p:txBody>
      </p:sp>
      <p:sp>
        <p:nvSpPr>
          <p:cNvPr id="50" name="TextBox 50"/>
          <p:cNvSpPr txBox="1"/>
          <p:nvPr/>
        </p:nvSpPr>
        <p:spPr>
          <a:xfrm>
            <a:off x="9224697" y="5554470"/>
            <a:ext cx="3155291" cy="1549976"/>
          </a:xfrm>
          <a:prstGeom prst="rect">
            <a:avLst/>
          </a:prstGeom>
        </p:spPr>
        <p:txBody>
          <a:bodyPr lIns="0" tIns="0" rIns="0" bIns="0" rtlCol="0" anchor="t">
            <a:spAutoFit/>
          </a:bodyPr>
          <a:lstStyle/>
          <a:p>
            <a:pPr algn="l">
              <a:lnSpc>
                <a:spcPts val="4059"/>
              </a:lnSpc>
            </a:pPr>
            <a:r>
              <a:rPr lang="en-US" sz="2899" b="1" i="1" dirty="0" err="1">
                <a:solidFill>
                  <a:srgbClr val="000000"/>
                </a:solidFill>
                <a:latin typeface="Poppins Bold Italics"/>
                <a:ea typeface="Poppins Bold Italics"/>
                <a:cs typeface="Poppins Bold Italics"/>
                <a:sym typeface="Poppins Bold Italics"/>
              </a:rPr>
              <a:t>Betalen</a:t>
            </a:r>
            <a:r>
              <a:rPr lang="en-US" sz="2899" b="1" i="1" dirty="0">
                <a:solidFill>
                  <a:srgbClr val="000000"/>
                </a:solidFill>
                <a:latin typeface="Poppins Bold Italics"/>
                <a:ea typeface="Poppins Bold Italics"/>
                <a:cs typeface="Poppins Bold Italics"/>
                <a:sym typeface="Poppins Bold Italics"/>
              </a:rPr>
              <a:t> online</a:t>
            </a:r>
          </a:p>
          <a:p>
            <a:pPr algn="l">
              <a:lnSpc>
                <a:spcPts val="4059"/>
              </a:lnSpc>
            </a:pPr>
            <a:endParaRPr lang="en-US" sz="2899" b="1" i="1" dirty="0">
              <a:solidFill>
                <a:srgbClr val="000000"/>
              </a:solidFill>
              <a:latin typeface="Poppins Bold Italics"/>
              <a:ea typeface="Poppins Bold Italics"/>
              <a:cs typeface="Poppins Bold Italics"/>
              <a:sym typeface="Poppins Bold Italics"/>
            </a:endParaRPr>
          </a:p>
          <a:p>
            <a:pPr algn="l">
              <a:lnSpc>
                <a:spcPts val="4059"/>
              </a:lnSpc>
            </a:pPr>
            <a:endParaRPr lang="en-US" sz="2899" b="1" i="1" dirty="0">
              <a:solidFill>
                <a:srgbClr val="000000"/>
              </a:solidFill>
              <a:latin typeface="Poppins Bold Italics"/>
              <a:ea typeface="Poppins Bold Italics"/>
              <a:cs typeface="Poppins Bold Italics"/>
              <a:sym typeface="Poppins Bold Italics"/>
            </a:endParaRPr>
          </a:p>
        </p:txBody>
      </p:sp>
      <p:grpSp>
        <p:nvGrpSpPr>
          <p:cNvPr id="51" name="Group 20">
            <a:extLst>
              <a:ext uri="{FF2B5EF4-FFF2-40B4-BE49-F238E27FC236}">
                <a16:creationId xmlns:a16="http://schemas.microsoft.com/office/drawing/2014/main" id="{7CB43F7A-7A61-3CBC-B467-02F35EF30CF7}"/>
              </a:ext>
            </a:extLst>
          </p:cNvPr>
          <p:cNvGrpSpPr/>
          <p:nvPr/>
        </p:nvGrpSpPr>
        <p:grpSpPr>
          <a:xfrm>
            <a:off x="12835128" y="2438311"/>
            <a:ext cx="3780638" cy="5689550"/>
            <a:chOff x="0" y="0"/>
            <a:chExt cx="995724" cy="1498482"/>
          </a:xfrm>
        </p:grpSpPr>
        <p:sp>
          <p:nvSpPr>
            <p:cNvPr id="52" name="Freeform 21">
              <a:extLst>
                <a:ext uri="{FF2B5EF4-FFF2-40B4-BE49-F238E27FC236}">
                  <a16:creationId xmlns:a16="http://schemas.microsoft.com/office/drawing/2014/main" id="{85970C8B-754C-6A8C-8B5B-B03563304350}"/>
                </a:ext>
              </a:extLst>
            </p:cNvPr>
            <p:cNvSpPr/>
            <p:nvPr/>
          </p:nvSpPr>
          <p:spPr>
            <a:xfrm>
              <a:off x="0" y="0"/>
              <a:ext cx="995724" cy="1498482"/>
            </a:xfrm>
            <a:custGeom>
              <a:avLst/>
              <a:gdLst/>
              <a:ahLst/>
              <a:cxnLst/>
              <a:rect l="l" t="t" r="r" b="b"/>
              <a:pathLst>
                <a:path w="995724" h="1498482">
                  <a:moveTo>
                    <a:pt x="0" y="0"/>
                  </a:moveTo>
                  <a:lnTo>
                    <a:pt x="995724" y="0"/>
                  </a:lnTo>
                  <a:lnTo>
                    <a:pt x="995724" y="1498482"/>
                  </a:lnTo>
                  <a:lnTo>
                    <a:pt x="0" y="1498482"/>
                  </a:lnTo>
                  <a:close/>
                </a:path>
              </a:pathLst>
            </a:custGeom>
            <a:solidFill>
              <a:srgbClr val="FFFFFF"/>
            </a:solidFill>
            <a:ln w="38100" cap="sq">
              <a:solidFill>
                <a:srgbClr val="FF4D69"/>
              </a:solidFill>
              <a:prstDash val="solid"/>
              <a:miter/>
            </a:ln>
          </p:spPr>
          <p:txBody>
            <a:bodyPr/>
            <a:lstStyle/>
            <a:p>
              <a:endParaRPr lang="nl-BE"/>
            </a:p>
          </p:txBody>
        </p:sp>
        <p:sp>
          <p:nvSpPr>
            <p:cNvPr id="53" name="TextBox 22">
              <a:extLst>
                <a:ext uri="{FF2B5EF4-FFF2-40B4-BE49-F238E27FC236}">
                  <a16:creationId xmlns:a16="http://schemas.microsoft.com/office/drawing/2014/main" id="{CB191CE7-70B2-9904-36F4-2B82BC3EC4FF}"/>
                </a:ext>
              </a:extLst>
            </p:cNvPr>
            <p:cNvSpPr txBox="1"/>
            <p:nvPr/>
          </p:nvSpPr>
          <p:spPr>
            <a:xfrm>
              <a:off x="0" y="-57150"/>
              <a:ext cx="995724" cy="1555632"/>
            </a:xfrm>
            <a:prstGeom prst="rect">
              <a:avLst/>
            </a:prstGeom>
          </p:spPr>
          <p:txBody>
            <a:bodyPr lIns="50800" tIns="50800" rIns="50800" bIns="50800" rtlCol="0" anchor="ctr"/>
            <a:lstStyle/>
            <a:p>
              <a:pPr algn="ctr">
                <a:lnSpc>
                  <a:spcPts val="2659"/>
                </a:lnSpc>
              </a:pPr>
              <a:endParaRPr/>
            </a:p>
          </p:txBody>
        </p:sp>
      </p:grpSp>
      <p:grpSp>
        <p:nvGrpSpPr>
          <p:cNvPr id="54" name="Group 29">
            <a:extLst>
              <a:ext uri="{FF2B5EF4-FFF2-40B4-BE49-F238E27FC236}">
                <a16:creationId xmlns:a16="http://schemas.microsoft.com/office/drawing/2014/main" id="{D787DAE2-2F69-8684-E29E-E6076D7ECFD3}"/>
              </a:ext>
            </a:extLst>
          </p:cNvPr>
          <p:cNvGrpSpPr/>
          <p:nvPr/>
        </p:nvGrpSpPr>
        <p:grpSpPr>
          <a:xfrm>
            <a:off x="13786278" y="2810883"/>
            <a:ext cx="1774211" cy="1774211"/>
            <a:chOff x="7481" y="-16"/>
            <a:chExt cx="812800" cy="812800"/>
          </a:xfrm>
        </p:grpSpPr>
        <p:sp>
          <p:nvSpPr>
            <p:cNvPr id="55" name="Freeform 30">
              <a:extLst>
                <a:ext uri="{FF2B5EF4-FFF2-40B4-BE49-F238E27FC236}">
                  <a16:creationId xmlns:a16="http://schemas.microsoft.com/office/drawing/2014/main" id="{E8C19FEA-9993-F26D-4FDE-5BA755AC9093}"/>
                </a:ext>
              </a:extLst>
            </p:cNvPr>
            <p:cNvSpPr/>
            <p:nvPr/>
          </p:nvSpPr>
          <p:spPr>
            <a:xfrm>
              <a:off x="7481" y="-16"/>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dirty="0"/>
            </a:p>
          </p:txBody>
        </p:sp>
        <p:sp>
          <p:nvSpPr>
            <p:cNvPr id="56" name="TextBox 31">
              <a:extLst>
                <a:ext uri="{FF2B5EF4-FFF2-40B4-BE49-F238E27FC236}">
                  <a16:creationId xmlns:a16="http://schemas.microsoft.com/office/drawing/2014/main" id="{9FBDC1B9-0FC0-8472-B650-6837EE109574}"/>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57" name="TextBox 47">
            <a:extLst>
              <a:ext uri="{FF2B5EF4-FFF2-40B4-BE49-F238E27FC236}">
                <a16:creationId xmlns:a16="http://schemas.microsoft.com/office/drawing/2014/main" id="{FE016DB3-65C3-B3D0-C1FD-C1772594518E}"/>
              </a:ext>
            </a:extLst>
          </p:cNvPr>
          <p:cNvSpPr txBox="1"/>
          <p:nvPr/>
        </p:nvSpPr>
        <p:spPr>
          <a:xfrm>
            <a:off x="14055982" y="3467219"/>
            <a:ext cx="1338930" cy="653415"/>
          </a:xfrm>
          <a:prstGeom prst="rect">
            <a:avLst/>
          </a:prstGeom>
        </p:spPr>
        <p:txBody>
          <a:bodyPr lIns="0" tIns="0" rIns="0" bIns="0" rtlCol="0" anchor="t">
            <a:spAutoFit/>
          </a:bodyPr>
          <a:lstStyle/>
          <a:p>
            <a:pPr algn="ctr">
              <a:lnSpc>
                <a:spcPts val="4380"/>
              </a:lnSpc>
            </a:pPr>
            <a:r>
              <a:rPr lang="en-US" sz="6000" dirty="0">
                <a:solidFill>
                  <a:srgbClr val="FFFFFF"/>
                </a:solidFill>
                <a:latin typeface="Archivo Black"/>
                <a:ea typeface="Archivo Black"/>
                <a:cs typeface="Archivo Black"/>
                <a:sym typeface="Archivo Black"/>
              </a:rPr>
              <a:t>04</a:t>
            </a:r>
          </a:p>
        </p:txBody>
      </p:sp>
      <p:sp>
        <p:nvSpPr>
          <p:cNvPr id="58" name="TextBox 50">
            <a:extLst>
              <a:ext uri="{FF2B5EF4-FFF2-40B4-BE49-F238E27FC236}">
                <a16:creationId xmlns:a16="http://schemas.microsoft.com/office/drawing/2014/main" id="{B1B28FA0-88EB-A54F-57A4-C6413404E2D2}"/>
              </a:ext>
            </a:extLst>
          </p:cNvPr>
          <p:cNvSpPr txBox="1"/>
          <p:nvPr/>
        </p:nvSpPr>
        <p:spPr>
          <a:xfrm>
            <a:off x="14239744" y="5484013"/>
            <a:ext cx="3155291" cy="1549976"/>
          </a:xfrm>
          <a:prstGeom prst="rect">
            <a:avLst/>
          </a:prstGeom>
        </p:spPr>
        <p:txBody>
          <a:bodyPr lIns="0" tIns="0" rIns="0" bIns="0" rtlCol="0" anchor="t">
            <a:spAutoFit/>
          </a:bodyPr>
          <a:lstStyle/>
          <a:p>
            <a:pPr algn="l">
              <a:lnSpc>
                <a:spcPts val="4059"/>
              </a:lnSpc>
            </a:pPr>
            <a:r>
              <a:rPr lang="en-US" sz="2899" b="1" i="1" dirty="0">
                <a:solidFill>
                  <a:srgbClr val="000000"/>
                </a:solidFill>
                <a:latin typeface="Poppins Bold Italics"/>
                <a:ea typeface="Poppins Bold Italics"/>
                <a:cs typeface="Poppins Bold Italics"/>
                <a:sym typeface="Poppins Bold Italics"/>
              </a:rPr>
              <a:t>Mails</a:t>
            </a:r>
          </a:p>
          <a:p>
            <a:pPr algn="l">
              <a:lnSpc>
                <a:spcPts val="4059"/>
              </a:lnSpc>
            </a:pPr>
            <a:endParaRPr lang="en-US" sz="2899" b="1" i="1" dirty="0">
              <a:solidFill>
                <a:srgbClr val="000000"/>
              </a:solidFill>
              <a:latin typeface="Poppins Bold Italics"/>
              <a:ea typeface="Poppins Bold Italics"/>
              <a:cs typeface="Poppins Bold Italics"/>
              <a:sym typeface="Poppins Bold Italics"/>
            </a:endParaRPr>
          </a:p>
          <a:p>
            <a:pPr algn="l">
              <a:lnSpc>
                <a:spcPts val="4059"/>
              </a:lnSpc>
            </a:pPr>
            <a:endParaRPr lang="en-US" sz="2899" b="1" i="1" dirty="0">
              <a:solidFill>
                <a:srgbClr val="000000"/>
              </a:solidFill>
              <a:latin typeface="Poppins Bold Italics"/>
              <a:ea typeface="Poppins Bold Italics"/>
              <a:cs typeface="Poppins Bold Italics"/>
              <a:sym typeface="Poppins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804787" y="3664630"/>
            <a:ext cx="1033857" cy="10338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7448644" y="1950563"/>
            <a:ext cx="459099" cy="4590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426715" y="2630050"/>
            <a:ext cx="684062" cy="6840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Freeform 23"/>
          <p:cNvSpPr/>
          <p:nvPr/>
        </p:nvSpPr>
        <p:spPr>
          <a:xfrm>
            <a:off x="1028700" y="1557795"/>
            <a:ext cx="9268937" cy="7521651"/>
          </a:xfrm>
          <a:custGeom>
            <a:avLst/>
            <a:gdLst/>
            <a:ahLst/>
            <a:cxnLst/>
            <a:rect l="l" t="t" r="r" b="b"/>
            <a:pathLst>
              <a:path w="9268937" h="7521651">
                <a:moveTo>
                  <a:pt x="0" y="0"/>
                </a:moveTo>
                <a:lnTo>
                  <a:pt x="9268937" y="0"/>
                </a:lnTo>
                <a:lnTo>
                  <a:pt x="9268937" y="7521651"/>
                </a:lnTo>
                <a:lnTo>
                  <a:pt x="0" y="7521651"/>
                </a:lnTo>
                <a:lnTo>
                  <a:pt x="0" y="0"/>
                </a:lnTo>
                <a:close/>
              </a:path>
            </a:pathLst>
          </a:custGeom>
          <a:blipFill>
            <a:blip r:embed="rId3"/>
            <a:stretch>
              <a:fillRect/>
            </a:stretch>
          </a:blipFill>
        </p:spPr>
        <p:txBody>
          <a:bodyPr/>
          <a:lstStyle/>
          <a:p>
            <a:endParaRPr lang="nl-BE"/>
          </a:p>
        </p:txBody>
      </p:sp>
      <p:sp>
        <p:nvSpPr>
          <p:cNvPr id="24" name="TextBox 24"/>
          <p:cNvSpPr txBox="1"/>
          <p:nvPr/>
        </p:nvSpPr>
        <p:spPr>
          <a:xfrm>
            <a:off x="10754076" y="3664630"/>
            <a:ext cx="7533924" cy="5363712"/>
          </a:xfrm>
          <a:prstGeom prst="rect">
            <a:avLst/>
          </a:prstGeom>
        </p:spPr>
        <p:txBody>
          <a:bodyPr wrap="square" lIns="0" tIns="0" rIns="0" bIns="0" rtlCol="0" anchor="t">
            <a:spAutoFit/>
          </a:bodyPr>
          <a:lstStyle/>
          <a:p>
            <a:pPr algn="l">
              <a:lnSpc>
                <a:spcPts val="7080"/>
              </a:lnSpc>
            </a:pPr>
            <a:r>
              <a:rPr lang="en-US" sz="5400" dirty="0">
                <a:solidFill>
                  <a:srgbClr val="4E6AFF"/>
                </a:solidFill>
                <a:latin typeface="Archivo Black"/>
                <a:ea typeface="Archivo Black"/>
                <a:cs typeface="Archivo Black"/>
                <a:sym typeface="Archivo Black"/>
              </a:rPr>
              <a:t>Oude website </a:t>
            </a:r>
            <a:r>
              <a:rPr lang="en-US" sz="5400" dirty="0" err="1">
                <a:solidFill>
                  <a:srgbClr val="4E6AFF"/>
                </a:solidFill>
                <a:latin typeface="Archivo Black"/>
                <a:ea typeface="Archivo Black"/>
                <a:cs typeface="Archivo Black"/>
                <a:sym typeface="Archivo Black"/>
              </a:rPr>
              <a:t>maakt</a:t>
            </a:r>
            <a:r>
              <a:rPr lang="en-US" sz="5400" dirty="0">
                <a:solidFill>
                  <a:srgbClr val="4E6AFF"/>
                </a:solidFill>
                <a:latin typeface="Archivo Black"/>
                <a:ea typeface="Archivo Black"/>
                <a:cs typeface="Archivo Black"/>
                <a:sym typeface="Archivo Black"/>
              </a:rPr>
              <a:t> </a:t>
            </a:r>
            <a:r>
              <a:rPr lang="en-US" sz="5400" dirty="0" err="1">
                <a:solidFill>
                  <a:srgbClr val="4E6AFF"/>
                </a:solidFill>
                <a:latin typeface="Archivo Black"/>
                <a:ea typeface="Archivo Black"/>
                <a:cs typeface="Archivo Black"/>
                <a:sym typeface="Archivo Black"/>
              </a:rPr>
              <a:t>plaats</a:t>
            </a:r>
            <a:r>
              <a:rPr lang="en-US" sz="5400" dirty="0">
                <a:solidFill>
                  <a:srgbClr val="4E6AFF"/>
                </a:solidFill>
                <a:latin typeface="Archivo Black"/>
                <a:ea typeface="Archivo Black"/>
                <a:cs typeface="Archivo Black"/>
                <a:sym typeface="Archivo Black"/>
              </a:rPr>
              <a:t> </a:t>
            </a:r>
            <a:r>
              <a:rPr lang="en-US" sz="5400" dirty="0" err="1">
                <a:solidFill>
                  <a:srgbClr val="4E6AFF"/>
                </a:solidFill>
                <a:latin typeface="Archivo Black"/>
                <a:ea typeface="Archivo Black"/>
                <a:cs typeface="Archivo Black"/>
                <a:sym typeface="Archivo Black"/>
              </a:rPr>
              <a:t>voor</a:t>
            </a:r>
            <a:r>
              <a:rPr lang="en-US" sz="5400" dirty="0">
                <a:solidFill>
                  <a:srgbClr val="4E6AFF"/>
                </a:solidFill>
                <a:latin typeface="Archivo Black"/>
                <a:ea typeface="Archivo Black"/>
                <a:cs typeface="Archivo Black"/>
                <a:sym typeface="Archivo Black"/>
              </a:rPr>
              <a:t> </a:t>
            </a:r>
            <a:r>
              <a:rPr lang="en-US" sz="5400" dirty="0" err="1">
                <a:solidFill>
                  <a:srgbClr val="4E6AFF"/>
                </a:solidFill>
                <a:latin typeface="Archivo Black"/>
                <a:ea typeface="Archivo Black"/>
                <a:cs typeface="Archivo Black"/>
                <a:sym typeface="Archivo Black"/>
              </a:rPr>
              <a:t>nieuwe</a:t>
            </a:r>
            <a:endParaRPr lang="en-US" sz="5400" dirty="0">
              <a:solidFill>
                <a:srgbClr val="4E6AFF"/>
              </a:solidFill>
              <a:latin typeface="Archivo Black"/>
              <a:ea typeface="Archivo Black"/>
              <a:cs typeface="Archivo Black"/>
              <a:sym typeface="Archivo Black"/>
            </a:endParaRPr>
          </a:p>
          <a:p>
            <a:pPr algn="l">
              <a:lnSpc>
                <a:spcPts val="7080"/>
              </a:lnSpc>
            </a:pPr>
            <a:endParaRPr lang="en-US" sz="6000" dirty="0">
              <a:solidFill>
                <a:srgbClr val="4E6AFF"/>
              </a:solidFill>
              <a:latin typeface="Archivo Black"/>
              <a:ea typeface="Archivo Black"/>
              <a:cs typeface="Archivo Black"/>
              <a:sym typeface="Archivo Black"/>
            </a:endParaRPr>
          </a:p>
          <a:p>
            <a:pPr algn="l">
              <a:lnSpc>
                <a:spcPts val="7080"/>
              </a:lnSpc>
            </a:pPr>
            <a:r>
              <a:rPr lang="en-US" sz="3600" dirty="0">
                <a:solidFill>
                  <a:srgbClr val="4E6AFF"/>
                </a:solidFill>
                <a:latin typeface="Archivo Black"/>
                <a:ea typeface="Archivo Black"/>
                <a:cs typeface="Archivo Black"/>
                <a:sym typeface="Archivo Black"/>
              </a:rPr>
              <a:t>Link </a:t>
            </a:r>
            <a:r>
              <a:rPr lang="en-US" sz="3600" dirty="0" err="1">
                <a:solidFill>
                  <a:srgbClr val="4E6AFF"/>
                </a:solidFill>
                <a:latin typeface="Archivo Black"/>
                <a:ea typeface="Archivo Black"/>
                <a:cs typeface="Archivo Black"/>
                <a:sym typeface="Archivo Black"/>
              </a:rPr>
              <a:t>blijft</a:t>
            </a:r>
            <a:r>
              <a:rPr lang="en-US" sz="3600" dirty="0">
                <a:solidFill>
                  <a:srgbClr val="4E6AFF"/>
                </a:solidFill>
                <a:latin typeface="Archivo Black"/>
                <a:ea typeface="Archivo Black"/>
                <a:cs typeface="Archivo Black"/>
                <a:sym typeface="Archivo Black"/>
              </a:rPr>
              <a:t> </a:t>
            </a:r>
            <a:r>
              <a:rPr lang="en-US" sz="3600" dirty="0" err="1">
                <a:solidFill>
                  <a:srgbClr val="4E6AFF"/>
                </a:solidFill>
                <a:latin typeface="Archivo Black"/>
                <a:ea typeface="Archivo Black"/>
                <a:cs typeface="Archivo Black"/>
                <a:sym typeface="Archivo Black"/>
              </a:rPr>
              <a:t>behouden</a:t>
            </a:r>
            <a:r>
              <a:rPr lang="en-US" sz="3600" dirty="0">
                <a:solidFill>
                  <a:srgbClr val="4E6AFF"/>
                </a:solidFill>
                <a:latin typeface="Archivo Black"/>
                <a:ea typeface="Archivo Black"/>
                <a:cs typeface="Archivo Black"/>
                <a:sym typeface="Archivo Black"/>
              </a:rPr>
              <a:t>:</a:t>
            </a:r>
            <a:br>
              <a:rPr lang="en-US" sz="3600" dirty="0">
                <a:solidFill>
                  <a:srgbClr val="4E6AFF"/>
                </a:solidFill>
                <a:latin typeface="Archivo Black"/>
                <a:ea typeface="Archivo Black"/>
                <a:cs typeface="Archivo Black"/>
                <a:sym typeface="Archivo Black"/>
              </a:rPr>
            </a:br>
            <a:r>
              <a:rPr lang="en-US" sz="3600" dirty="0">
                <a:solidFill>
                  <a:srgbClr val="4E6AFF"/>
                </a:solidFill>
                <a:latin typeface="Archivo Black"/>
                <a:ea typeface="Archivo Black"/>
                <a:cs typeface="Archivo Black"/>
                <a:sym typeface="Archivo Black"/>
              </a:rPr>
              <a:t>www.neosvzw.be/naamclub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4B2B-24AF-5113-1440-72B2007EF4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6797C0-EA17-703B-9CCC-B77E269374DD}"/>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0F7A525D-4DB1-1D9C-483E-CACECD60730F}"/>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CBB33FD5-4278-7DB3-2E42-F926113B9DEC}"/>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D8D215C5-5C3F-7EEB-7E4B-BB64D6E0B4F0}"/>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1F889049-B430-9419-6E0F-0CA43520921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748A4162-EE61-7873-FBBE-A398C3F9D5B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0F8F930C-CFA5-B18A-65D5-700D6D589F14}"/>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BDD51E24-9712-52C4-3E38-BBF130E007F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12791ABE-BECF-20CB-3734-315C32A4C2F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F64903E-6098-3746-C7D7-B877AF6B27A3}"/>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5C092964-94A2-2CB0-E1DA-4CDD083561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397C2D93-5322-A8F5-2CC8-C31E564933A4}"/>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73AF4C6E-E275-F92F-E921-A1927C4844C9}"/>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E7F2944B-4F5B-F2E9-BD56-F92ADDD0D9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FBF2F00B-F366-0E6A-1942-DF71C33F156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917B522A-8736-D4A4-8D1E-667912878711}"/>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12367891-8D20-266E-FF53-8E6B0A6C2C5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D2480F18-8AC5-8B12-DCC8-7CEA57015550}"/>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C9EE5C19-9B2B-3E42-1663-01928AC2EE0C}"/>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573ABAFC-5D8E-E967-6DD3-D86E6BF082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A39416AA-37E0-8FB7-24A7-06BBD8C13B6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TextBox 24">
            <a:extLst>
              <a:ext uri="{FF2B5EF4-FFF2-40B4-BE49-F238E27FC236}">
                <a16:creationId xmlns:a16="http://schemas.microsoft.com/office/drawing/2014/main" id="{6ED7C437-676D-17F4-C269-31BFD4E828A5}"/>
              </a:ext>
            </a:extLst>
          </p:cNvPr>
          <p:cNvSpPr txBox="1"/>
          <p:nvPr/>
        </p:nvSpPr>
        <p:spPr>
          <a:xfrm>
            <a:off x="12322511" y="5412239"/>
            <a:ext cx="5585232" cy="3642023"/>
          </a:xfrm>
          <a:prstGeom prst="rect">
            <a:avLst/>
          </a:prstGeom>
        </p:spPr>
        <p:txBody>
          <a:bodyPr wrap="square" lIns="0" tIns="0" rIns="0" bIns="0" rtlCol="0" anchor="t">
            <a:spAutoFit/>
          </a:bodyPr>
          <a:lstStyle/>
          <a:p>
            <a:pPr algn="l">
              <a:lnSpc>
                <a:spcPts val="7080"/>
              </a:lnSpc>
            </a:pPr>
            <a:r>
              <a:rPr lang="en-US" sz="6000" dirty="0">
                <a:solidFill>
                  <a:srgbClr val="4E6AFF"/>
                </a:solidFill>
                <a:latin typeface="Archivo Black"/>
                <a:ea typeface="Archivo Black"/>
                <a:cs typeface="Archivo Black"/>
                <a:sym typeface="Archivo Black"/>
              </a:rPr>
              <a:t>Oude website </a:t>
            </a:r>
            <a:r>
              <a:rPr lang="en-US" sz="6000" dirty="0" err="1">
                <a:solidFill>
                  <a:srgbClr val="4E6AFF"/>
                </a:solidFill>
                <a:latin typeface="Archivo Black"/>
                <a:ea typeface="Archivo Black"/>
                <a:cs typeface="Archivo Black"/>
                <a:sym typeface="Archivo Black"/>
              </a:rPr>
              <a:t>maakt</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plaats</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voor</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nieuwe</a:t>
            </a:r>
            <a:endParaRPr lang="en-US" sz="6000" dirty="0">
              <a:solidFill>
                <a:srgbClr val="4E6AFF"/>
              </a:solidFill>
              <a:latin typeface="Archivo Black"/>
              <a:ea typeface="Archivo Black"/>
              <a:cs typeface="Archivo Black"/>
              <a:sym typeface="Archivo Black"/>
            </a:endParaRPr>
          </a:p>
        </p:txBody>
      </p:sp>
      <p:pic>
        <p:nvPicPr>
          <p:cNvPr id="26" name="Afbeelding 25" descr="Afbeelding met tekst, schermopname, Lettertype, ontwerp&#10;&#10;Automatisch gegenereerde beschrijving">
            <a:extLst>
              <a:ext uri="{FF2B5EF4-FFF2-40B4-BE49-F238E27FC236}">
                <a16:creationId xmlns:a16="http://schemas.microsoft.com/office/drawing/2014/main" id="{5594F21B-551C-1138-0CDF-647C0E656839}"/>
              </a:ext>
            </a:extLst>
          </p:cNvPr>
          <p:cNvPicPr>
            <a:picLocks noChangeAspect="1"/>
          </p:cNvPicPr>
          <p:nvPr/>
        </p:nvPicPr>
        <p:blipFill>
          <a:blip r:embed="rId3">
            <a:extLst>
              <a:ext uri="{28A0092B-C50C-407E-A947-70E740481C1C}">
                <a14:useLocalDpi xmlns:a14="http://schemas.microsoft.com/office/drawing/2010/main" val="0"/>
              </a:ext>
            </a:extLst>
          </a:blip>
          <a:srcRect t="5019" b="10000"/>
          <a:stretch/>
        </p:blipFill>
        <p:spPr>
          <a:xfrm>
            <a:off x="6645454" y="1016648"/>
            <a:ext cx="4629150" cy="8741944"/>
          </a:xfrm>
          <a:prstGeom prst="rect">
            <a:avLst/>
          </a:prstGeom>
        </p:spPr>
      </p:pic>
      <p:pic>
        <p:nvPicPr>
          <p:cNvPr id="28" name="Afbeelding 27" descr="Afbeelding met tekst, schermopname, Website, Webpagina&#10;&#10;Automatisch gegenereerde beschrijving">
            <a:extLst>
              <a:ext uri="{FF2B5EF4-FFF2-40B4-BE49-F238E27FC236}">
                <a16:creationId xmlns:a16="http://schemas.microsoft.com/office/drawing/2014/main" id="{09D9D1EC-9896-AA9B-D1AD-5061C7CBBF14}"/>
              </a:ext>
            </a:extLst>
          </p:cNvPr>
          <p:cNvPicPr>
            <a:picLocks noChangeAspect="1"/>
          </p:cNvPicPr>
          <p:nvPr/>
        </p:nvPicPr>
        <p:blipFill>
          <a:blip r:embed="rId4">
            <a:extLst>
              <a:ext uri="{28A0092B-C50C-407E-A947-70E740481C1C}">
                <a14:useLocalDpi xmlns:a14="http://schemas.microsoft.com/office/drawing/2010/main" val="0"/>
              </a:ext>
            </a:extLst>
          </a:blip>
          <a:srcRect t="10875" b="46903"/>
          <a:stretch/>
        </p:blipFill>
        <p:spPr>
          <a:xfrm>
            <a:off x="1241354" y="2889850"/>
            <a:ext cx="4629150" cy="4343400"/>
          </a:xfrm>
          <a:prstGeom prst="rect">
            <a:avLst/>
          </a:prstGeom>
        </p:spPr>
      </p:pic>
      <mc:AlternateContent xmlns:mc="http://schemas.openxmlformats.org/markup-compatibility/2006" xmlns:p14="http://schemas.microsoft.com/office/powerpoint/2010/main">
        <mc:Choice Requires="p14">
          <p:contentPart p14:bwMode="auto" r:id="rId5">
            <p14:nvContentPartPr>
              <p14:cNvPr id="29" name="Inkt 28">
                <a:extLst>
                  <a:ext uri="{FF2B5EF4-FFF2-40B4-BE49-F238E27FC236}">
                    <a16:creationId xmlns:a16="http://schemas.microsoft.com/office/drawing/2014/main" id="{B10CCA31-FF80-93FA-2CD4-C4915CE0E3F9}"/>
                  </a:ext>
                </a:extLst>
              </p14:cNvPr>
              <p14:cNvContentPartPr/>
              <p14:nvPr/>
            </p14:nvContentPartPr>
            <p14:xfrm>
              <a:off x="-1731266" y="2285331"/>
              <a:ext cx="360" cy="360"/>
            </p14:xfrm>
          </p:contentPart>
        </mc:Choice>
        <mc:Fallback xmlns="">
          <p:pic>
            <p:nvPicPr>
              <p:cNvPr id="29" name="Inkt 28">
                <a:extLst>
                  <a:ext uri="{FF2B5EF4-FFF2-40B4-BE49-F238E27FC236}">
                    <a16:creationId xmlns:a16="http://schemas.microsoft.com/office/drawing/2014/main" id="{B10CCA31-FF80-93FA-2CD4-C4915CE0E3F9}"/>
                  </a:ext>
                </a:extLst>
              </p:cNvPr>
              <p:cNvPicPr/>
              <p:nvPr/>
            </p:nvPicPr>
            <p:blipFill>
              <a:blip r:embed="rId6"/>
              <a:stretch>
                <a:fillRect/>
              </a:stretch>
            </p:blipFill>
            <p:spPr>
              <a:xfrm>
                <a:off x="-1785266" y="2177691"/>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1" name="Inkt 30">
                <a:extLst>
                  <a:ext uri="{FF2B5EF4-FFF2-40B4-BE49-F238E27FC236}">
                    <a16:creationId xmlns:a16="http://schemas.microsoft.com/office/drawing/2014/main" id="{EAFBF887-ABC8-870C-8F10-E02F009F6AC8}"/>
                  </a:ext>
                </a:extLst>
              </p14:cNvPr>
              <p14:cNvContentPartPr/>
              <p14:nvPr/>
            </p14:nvContentPartPr>
            <p14:xfrm>
              <a:off x="3445534" y="4228611"/>
              <a:ext cx="359280" cy="360"/>
            </p14:xfrm>
          </p:contentPart>
        </mc:Choice>
        <mc:Fallback xmlns="">
          <p:pic>
            <p:nvPicPr>
              <p:cNvPr id="31" name="Inkt 30">
                <a:extLst>
                  <a:ext uri="{FF2B5EF4-FFF2-40B4-BE49-F238E27FC236}">
                    <a16:creationId xmlns:a16="http://schemas.microsoft.com/office/drawing/2014/main" id="{EAFBF887-ABC8-870C-8F10-E02F009F6AC8}"/>
                  </a:ext>
                </a:extLst>
              </p:cNvPr>
              <p:cNvPicPr/>
              <p:nvPr/>
            </p:nvPicPr>
            <p:blipFill>
              <a:blip r:embed="rId8"/>
              <a:stretch>
                <a:fillRect/>
              </a:stretch>
            </p:blipFill>
            <p:spPr>
              <a:xfrm>
                <a:off x="3391534" y="4120611"/>
                <a:ext cx="466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Inkt 31">
                <a:extLst>
                  <a:ext uri="{FF2B5EF4-FFF2-40B4-BE49-F238E27FC236}">
                    <a16:creationId xmlns:a16="http://schemas.microsoft.com/office/drawing/2014/main" id="{9DAB7FBF-2FA4-8E3A-8B39-446E5DD76469}"/>
                  </a:ext>
                </a:extLst>
              </p14:cNvPr>
              <p14:cNvContentPartPr/>
              <p14:nvPr/>
            </p14:nvContentPartPr>
            <p14:xfrm>
              <a:off x="1485694" y="3362811"/>
              <a:ext cx="444960" cy="59400"/>
            </p14:xfrm>
          </p:contentPart>
        </mc:Choice>
        <mc:Fallback xmlns="">
          <p:pic>
            <p:nvPicPr>
              <p:cNvPr id="32" name="Inkt 31">
                <a:extLst>
                  <a:ext uri="{FF2B5EF4-FFF2-40B4-BE49-F238E27FC236}">
                    <a16:creationId xmlns:a16="http://schemas.microsoft.com/office/drawing/2014/main" id="{9DAB7FBF-2FA4-8E3A-8B39-446E5DD76469}"/>
                  </a:ext>
                </a:extLst>
              </p:cNvPr>
              <p:cNvPicPr/>
              <p:nvPr/>
            </p:nvPicPr>
            <p:blipFill>
              <a:blip r:embed="rId10"/>
              <a:stretch>
                <a:fillRect/>
              </a:stretch>
            </p:blipFill>
            <p:spPr>
              <a:xfrm>
                <a:off x="1431694" y="3254811"/>
                <a:ext cx="552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t 32">
                <a:extLst>
                  <a:ext uri="{FF2B5EF4-FFF2-40B4-BE49-F238E27FC236}">
                    <a16:creationId xmlns:a16="http://schemas.microsoft.com/office/drawing/2014/main" id="{FDC89EAE-3B78-7798-592C-A05EC85F9029}"/>
                  </a:ext>
                </a:extLst>
              </p14:cNvPr>
              <p14:cNvContentPartPr/>
              <p14:nvPr/>
            </p14:nvContentPartPr>
            <p14:xfrm>
              <a:off x="1551214" y="3443811"/>
              <a:ext cx="340920" cy="34560"/>
            </p14:xfrm>
          </p:contentPart>
        </mc:Choice>
        <mc:Fallback xmlns="">
          <p:pic>
            <p:nvPicPr>
              <p:cNvPr id="33" name="Inkt 32">
                <a:extLst>
                  <a:ext uri="{FF2B5EF4-FFF2-40B4-BE49-F238E27FC236}">
                    <a16:creationId xmlns:a16="http://schemas.microsoft.com/office/drawing/2014/main" id="{FDC89EAE-3B78-7798-592C-A05EC85F9029}"/>
                  </a:ext>
                </a:extLst>
              </p:cNvPr>
              <p:cNvPicPr/>
              <p:nvPr/>
            </p:nvPicPr>
            <p:blipFill>
              <a:blip r:embed="rId12"/>
              <a:stretch>
                <a:fillRect/>
              </a:stretch>
            </p:blipFill>
            <p:spPr>
              <a:xfrm>
                <a:off x="1497574" y="3336171"/>
                <a:ext cx="448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t 33">
                <a:extLst>
                  <a:ext uri="{FF2B5EF4-FFF2-40B4-BE49-F238E27FC236}">
                    <a16:creationId xmlns:a16="http://schemas.microsoft.com/office/drawing/2014/main" id="{1BB322EC-88E8-564A-CCDD-B1D2613BDF89}"/>
                  </a:ext>
                </a:extLst>
              </p14:cNvPr>
              <p14:cNvContentPartPr/>
              <p14:nvPr/>
            </p14:nvContentPartPr>
            <p14:xfrm>
              <a:off x="1518094" y="3429051"/>
              <a:ext cx="313200" cy="45720"/>
            </p14:xfrm>
          </p:contentPart>
        </mc:Choice>
        <mc:Fallback xmlns="">
          <p:pic>
            <p:nvPicPr>
              <p:cNvPr id="34" name="Inkt 33">
                <a:extLst>
                  <a:ext uri="{FF2B5EF4-FFF2-40B4-BE49-F238E27FC236}">
                    <a16:creationId xmlns:a16="http://schemas.microsoft.com/office/drawing/2014/main" id="{1BB322EC-88E8-564A-CCDD-B1D2613BDF89}"/>
                  </a:ext>
                </a:extLst>
              </p:cNvPr>
              <p:cNvPicPr/>
              <p:nvPr/>
            </p:nvPicPr>
            <p:blipFill>
              <a:blip r:embed="rId14"/>
              <a:stretch>
                <a:fillRect/>
              </a:stretch>
            </p:blipFill>
            <p:spPr>
              <a:xfrm>
                <a:off x="1464094" y="3321051"/>
                <a:ext cx="420840" cy="261360"/>
              </a:xfrm>
              <a:prstGeom prst="rect">
                <a:avLst/>
              </a:prstGeom>
            </p:spPr>
          </p:pic>
        </mc:Fallback>
      </mc:AlternateContent>
    </p:spTree>
    <p:extLst>
      <p:ext uri="{BB962C8B-B14F-4D97-AF65-F5344CB8AC3E}">
        <p14:creationId xmlns:p14="http://schemas.microsoft.com/office/powerpoint/2010/main" val="90617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1507-7C9E-F168-3920-7DD2199DCAA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4B7AE4-5D90-A776-F6B0-D472816B7968}"/>
              </a:ext>
            </a:extLst>
          </p:cNvPr>
          <p:cNvGrpSpPr/>
          <p:nvPr/>
        </p:nvGrpSpPr>
        <p:grpSpPr>
          <a:xfrm>
            <a:off x="-187744" y="-283567"/>
            <a:ext cx="18663487" cy="1061453"/>
            <a:chOff x="0" y="0"/>
            <a:chExt cx="4915486" cy="279560"/>
          </a:xfrm>
        </p:grpSpPr>
        <p:sp>
          <p:nvSpPr>
            <p:cNvPr id="3" name="Freeform 3">
              <a:extLst>
                <a:ext uri="{FF2B5EF4-FFF2-40B4-BE49-F238E27FC236}">
                  <a16:creationId xmlns:a16="http://schemas.microsoft.com/office/drawing/2014/main" id="{FF66F25A-737F-F009-5278-DB2DB1E43EA2}"/>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EC0CFD3B-DECA-F6BA-9760-15F01D627908}"/>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F800DDD7-7FB0-50E6-5395-8A81FEEAE3CB}"/>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1D09BF08-10EB-9DD9-FBD1-8ACD5ADAA5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2687234F-ECB2-6623-0E69-C3BC4CA20782}"/>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1EE75266-ABAD-F25F-0D04-760E829C404B}"/>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57423F7A-6F60-CDB7-A100-9D578B78BCC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57749775-A36A-EB7D-48EE-02ABACEA6E9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D7B2C6B9-2DED-EB2E-5794-1BAF1BE859F3}"/>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F058D91D-347B-C7AA-5B13-AC064558D00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843201CD-B68A-6BF9-2839-32EE77C64349}"/>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AFFA1CC1-70DD-ADA9-C70B-C84AD766F04A}"/>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89D5E8EC-145D-6E98-D5C8-F558A7F6135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FFAB58FD-E26C-56A1-5826-08AD7C7D023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F3F78A5D-3692-2E05-3680-CB1977946B7A}"/>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D342F6C5-3D84-7E43-0302-9DF164B9137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1D9317C5-6D28-E31D-D660-A479735FD0AD}"/>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74BCAB36-24A5-7A4F-384F-86E82A2828E9}"/>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78348A2F-253F-37ED-ECA5-061BC42349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36A0AF10-CC83-0A6A-951E-22DFDA9834DC}"/>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p14="http://schemas.microsoft.com/office/powerpoint/2010/main">
        <mc:Choice Requires="p14">
          <p:contentPart p14:bwMode="auto" r:id="rId2">
            <p14:nvContentPartPr>
              <p14:cNvPr id="29" name="Inkt 28">
                <a:extLst>
                  <a:ext uri="{FF2B5EF4-FFF2-40B4-BE49-F238E27FC236}">
                    <a16:creationId xmlns:a16="http://schemas.microsoft.com/office/drawing/2014/main" id="{E263DC93-CB0F-BDA1-C772-91627C519777}"/>
                  </a:ext>
                </a:extLst>
              </p14:cNvPr>
              <p14:cNvContentPartPr/>
              <p14:nvPr/>
            </p14:nvContentPartPr>
            <p14:xfrm>
              <a:off x="-1731266" y="2285331"/>
              <a:ext cx="360" cy="360"/>
            </p14:xfrm>
          </p:contentPart>
        </mc:Choice>
        <mc:Fallback xmlns="">
          <p:pic>
            <p:nvPicPr>
              <p:cNvPr id="29" name="Inkt 28">
                <a:extLst>
                  <a:ext uri="{FF2B5EF4-FFF2-40B4-BE49-F238E27FC236}">
                    <a16:creationId xmlns:a16="http://schemas.microsoft.com/office/drawing/2014/main" id="{E263DC93-CB0F-BDA1-C772-91627C519777}"/>
                  </a:ext>
                </a:extLst>
              </p:cNvPr>
              <p:cNvPicPr/>
              <p:nvPr/>
            </p:nvPicPr>
            <p:blipFill>
              <a:blip r:embed="rId3"/>
              <a:stretch>
                <a:fillRect/>
              </a:stretch>
            </p:blipFill>
            <p:spPr>
              <a:xfrm>
                <a:off x="-1785266" y="2177331"/>
                <a:ext cx="108000" cy="216000"/>
              </a:xfrm>
              <a:prstGeom prst="rect">
                <a:avLst/>
              </a:prstGeom>
            </p:spPr>
          </p:pic>
        </mc:Fallback>
      </mc:AlternateContent>
      <p:pic>
        <p:nvPicPr>
          <p:cNvPr id="25" name="Afbeelding 24" descr="Afbeelding met tekst, schermopname&#10;&#10;Automatisch gegenereerde beschrijving">
            <a:extLst>
              <a:ext uri="{FF2B5EF4-FFF2-40B4-BE49-F238E27FC236}">
                <a16:creationId xmlns:a16="http://schemas.microsoft.com/office/drawing/2014/main" id="{133D5979-B930-B5AF-853A-87998DEB2C1B}"/>
              </a:ext>
            </a:extLst>
          </p:cNvPr>
          <p:cNvPicPr>
            <a:picLocks noChangeAspect="1"/>
          </p:cNvPicPr>
          <p:nvPr/>
        </p:nvPicPr>
        <p:blipFill>
          <a:blip r:embed="rId4">
            <a:extLst>
              <a:ext uri="{28A0092B-C50C-407E-A947-70E740481C1C}">
                <a14:useLocalDpi xmlns:a14="http://schemas.microsoft.com/office/drawing/2010/main" val="0"/>
              </a:ext>
            </a:extLst>
          </a:blip>
          <a:srcRect l="-681" t="10645" r="681" b="3059"/>
          <a:stretch/>
        </p:blipFill>
        <p:spPr>
          <a:xfrm>
            <a:off x="6700057" y="933810"/>
            <a:ext cx="4626136" cy="8877300"/>
          </a:xfrm>
          <a:prstGeom prst="rect">
            <a:avLst/>
          </a:prstGeom>
        </p:spPr>
      </p:pic>
      <p:pic>
        <p:nvPicPr>
          <p:cNvPr id="30" name="Afbeelding 29" descr="Afbeelding met tekst, schermopname, Website, Webpagina&#10;&#10;Automatisch gegenereerde beschrijving">
            <a:extLst>
              <a:ext uri="{FF2B5EF4-FFF2-40B4-BE49-F238E27FC236}">
                <a16:creationId xmlns:a16="http://schemas.microsoft.com/office/drawing/2014/main" id="{D31AD20E-4998-7708-8E7B-8C8897FFC87D}"/>
              </a:ext>
            </a:extLst>
          </p:cNvPr>
          <p:cNvPicPr>
            <a:picLocks noChangeAspect="1"/>
          </p:cNvPicPr>
          <p:nvPr/>
        </p:nvPicPr>
        <p:blipFill>
          <a:blip r:embed="rId5">
            <a:extLst>
              <a:ext uri="{28A0092B-C50C-407E-A947-70E740481C1C}">
                <a14:useLocalDpi xmlns:a14="http://schemas.microsoft.com/office/drawing/2010/main" val="0"/>
              </a:ext>
            </a:extLst>
          </a:blip>
          <a:srcRect t="10751" b="6300"/>
          <a:stretch/>
        </p:blipFill>
        <p:spPr>
          <a:xfrm>
            <a:off x="1056548" y="1105980"/>
            <a:ext cx="4626136" cy="8532960"/>
          </a:xfrm>
          <a:prstGeom prst="rect">
            <a:avLst/>
          </a:prstGeom>
        </p:spPr>
      </p:pic>
      <p:sp>
        <p:nvSpPr>
          <p:cNvPr id="23" name="TextBox 24">
            <a:extLst>
              <a:ext uri="{FF2B5EF4-FFF2-40B4-BE49-F238E27FC236}">
                <a16:creationId xmlns:a16="http://schemas.microsoft.com/office/drawing/2014/main" id="{2F99991B-4C03-8C63-C266-A49B9297C054}"/>
              </a:ext>
            </a:extLst>
          </p:cNvPr>
          <p:cNvSpPr txBox="1"/>
          <p:nvPr/>
        </p:nvSpPr>
        <p:spPr>
          <a:xfrm>
            <a:off x="12322511" y="5412239"/>
            <a:ext cx="5585232" cy="3642023"/>
          </a:xfrm>
          <a:prstGeom prst="rect">
            <a:avLst/>
          </a:prstGeom>
        </p:spPr>
        <p:txBody>
          <a:bodyPr wrap="square" lIns="0" tIns="0" rIns="0" bIns="0" rtlCol="0" anchor="t">
            <a:spAutoFit/>
          </a:bodyPr>
          <a:lstStyle/>
          <a:p>
            <a:pPr algn="l">
              <a:lnSpc>
                <a:spcPts val="7080"/>
              </a:lnSpc>
            </a:pPr>
            <a:r>
              <a:rPr lang="en-US" sz="6000" dirty="0">
                <a:solidFill>
                  <a:srgbClr val="4E6AFF"/>
                </a:solidFill>
                <a:latin typeface="Archivo Black"/>
                <a:ea typeface="Archivo Black"/>
                <a:cs typeface="Archivo Black"/>
                <a:sym typeface="Archivo Black"/>
              </a:rPr>
              <a:t>Oude website </a:t>
            </a:r>
            <a:r>
              <a:rPr lang="en-US" sz="6000" dirty="0" err="1">
                <a:solidFill>
                  <a:srgbClr val="4E6AFF"/>
                </a:solidFill>
                <a:latin typeface="Archivo Black"/>
                <a:ea typeface="Archivo Black"/>
                <a:cs typeface="Archivo Black"/>
                <a:sym typeface="Archivo Black"/>
              </a:rPr>
              <a:t>maakt</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plaats</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voor</a:t>
            </a:r>
            <a:r>
              <a:rPr lang="en-US" sz="6000" dirty="0">
                <a:solidFill>
                  <a:srgbClr val="4E6AFF"/>
                </a:solidFill>
                <a:latin typeface="Archivo Black"/>
                <a:ea typeface="Archivo Black"/>
                <a:cs typeface="Archivo Black"/>
                <a:sym typeface="Archivo Black"/>
              </a:rPr>
              <a:t> </a:t>
            </a:r>
            <a:r>
              <a:rPr lang="en-US" sz="6000" dirty="0" err="1">
                <a:solidFill>
                  <a:srgbClr val="4E6AFF"/>
                </a:solidFill>
                <a:latin typeface="Archivo Black"/>
                <a:ea typeface="Archivo Black"/>
                <a:cs typeface="Archivo Black"/>
                <a:sym typeface="Archivo Black"/>
              </a:rPr>
              <a:t>nieuwe</a:t>
            </a:r>
            <a:endParaRPr lang="en-US" sz="6000" dirty="0">
              <a:solidFill>
                <a:srgbClr val="4E6AFF"/>
              </a:solidFill>
              <a:latin typeface="Archivo Black"/>
              <a:ea typeface="Archivo Black"/>
              <a:cs typeface="Archivo Black"/>
              <a:sym typeface="Archivo Black"/>
            </a:endParaRPr>
          </a:p>
        </p:txBody>
      </p:sp>
    </p:spTree>
    <p:extLst>
      <p:ext uri="{BB962C8B-B14F-4D97-AF65-F5344CB8AC3E}">
        <p14:creationId xmlns:p14="http://schemas.microsoft.com/office/powerpoint/2010/main" val="402100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8667210" y="944230"/>
            <a:ext cx="9281276" cy="2332251"/>
            <a:chOff x="0" y="0"/>
            <a:chExt cx="2444451" cy="614255"/>
          </a:xfrm>
        </p:grpSpPr>
        <p:sp>
          <p:nvSpPr>
            <p:cNvPr id="15" name="Freeform 15"/>
            <p:cNvSpPr/>
            <p:nvPr/>
          </p:nvSpPr>
          <p:spPr>
            <a:xfrm>
              <a:off x="0" y="0"/>
              <a:ext cx="2444451" cy="614255"/>
            </a:xfrm>
            <a:custGeom>
              <a:avLst/>
              <a:gdLst/>
              <a:ahLst/>
              <a:cxnLst/>
              <a:rect l="l" t="t" r="r" b="b"/>
              <a:pathLst>
                <a:path w="2444451" h="614255">
                  <a:moveTo>
                    <a:pt x="0" y="0"/>
                  </a:moveTo>
                  <a:lnTo>
                    <a:pt x="2444451" y="0"/>
                  </a:lnTo>
                  <a:lnTo>
                    <a:pt x="2444451" y="614255"/>
                  </a:lnTo>
                  <a:lnTo>
                    <a:pt x="0" y="614255"/>
                  </a:lnTo>
                  <a:close/>
                </a:path>
              </a:pathLst>
            </a:custGeom>
            <a:solidFill>
              <a:srgbClr val="4E6AFF"/>
            </a:solidFill>
            <a:ln cap="sq">
              <a:noFill/>
              <a:prstDash val="solid"/>
              <a:miter/>
            </a:ln>
          </p:spPr>
          <p:txBody>
            <a:bodyPr/>
            <a:lstStyle/>
            <a:p>
              <a:endParaRPr lang="nl-BE"/>
            </a:p>
          </p:txBody>
        </p:sp>
        <p:sp>
          <p:nvSpPr>
            <p:cNvPr id="16" name="TextBox 16"/>
            <p:cNvSpPr txBox="1"/>
            <p:nvPr/>
          </p:nvSpPr>
          <p:spPr>
            <a:xfrm>
              <a:off x="0" y="-57150"/>
              <a:ext cx="2444451" cy="671405"/>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494481" y="3548646"/>
            <a:ext cx="12698777" cy="6261032"/>
          </a:xfrm>
          <a:custGeom>
            <a:avLst/>
            <a:gdLst/>
            <a:ahLst/>
            <a:cxnLst/>
            <a:rect l="l" t="t" r="r" b="b"/>
            <a:pathLst>
              <a:path w="12698777" h="6261032">
                <a:moveTo>
                  <a:pt x="0" y="0"/>
                </a:moveTo>
                <a:lnTo>
                  <a:pt x="12698777" y="0"/>
                </a:lnTo>
                <a:lnTo>
                  <a:pt x="12698777" y="6261032"/>
                </a:lnTo>
                <a:lnTo>
                  <a:pt x="0" y="6261032"/>
                </a:lnTo>
                <a:lnTo>
                  <a:pt x="0" y="0"/>
                </a:lnTo>
                <a:close/>
              </a:path>
            </a:pathLst>
          </a:custGeom>
          <a:blipFill>
            <a:blip r:embed="rId3"/>
            <a:stretch>
              <a:fillRect l="-3404" t="-18707" r="-3729" b="-17099"/>
            </a:stretch>
          </a:blipFill>
        </p:spPr>
        <p:txBody>
          <a:bodyPr/>
          <a:lstStyle/>
          <a:p>
            <a:endParaRPr lang="nl-BE"/>
          </a:p>
        </p:txBody>
      </p:sp>
      <p:sp>
        <p:nvSpPr>
          <p:cNvPr id="18" name="TextBox 18"/>
          <p:cNvSpPr txBox="1"/>
          <p:nvPr/>
        </p:nvSpPr>
        <p:spPr>
          <a:xfrm>
            <a:off x="10704108" y="1355381"/>
            <a:ext cx="6258147" cy="1646567"/>
          </a:xfrm>
          <a:prstGeom prst="rect">
            <a:avLst/>
          </a:prstGeom>
        </p:spPr>
        <p:txBody>
          <a:bodyPr lIns="0" tIns="0" rIns="0" bIns="0" rtlCol="0" anchor="t">
            <a:spAutoFit/>
          </a:bodyPr>
          <a:lstStyle/>
          <a:p>
            <a:pPr algn="l">
              <a:lnSpc>
                <a:spcPts val="6325"/>
              </a:lnSpc>
            </a:pPr>
            <a:r>
              <a:rPr lang="en-US" sz="6325">
                <a:solidFill>
                  <a:srgbClr val="FFFFFF"/>
                </a:solidFill>
                <a:latin typeface="Archivo Black"/>
                <a:ea typeface="Archivo Black"/>
                <a:cs typeface="Archivo Black"/>
                <a:sym typeface="Archivo Black"/>
              </a:rPr>
              <a:t>OP ALLE</a:t>
            </a:r>
          </a:p>
          <a:p>
            <a:pPr marL="0" lvl="0" indent="0" algn="l">
              <a:lnSpc>
                <a:spcPts val="6325"/>
              </a:lnSpc>
            </a:pPr>
            <a:r>
              <a:rPr lang="en-US" sz="6325">
                <a:solidFill>
                  <a:srgbClr val="FFFFFF"/>
                </a:solidFill>
                <a:latin typeface="Archivo Black"/>
                <a:ea typeface="Archivo Black"/>
                <a:cs typeface="Archivo Black"/>
                <a:sym typeface="Archivo Black"/>
              </a:rPr>
              <a:t>TOESTELLEN</a:t>
            </a:r>
          </a:p>
        </p:txBody>
      </p:sp>
      <p:grpSp>
        <p:nvGrpSpPr>
          <p:cNvPr id="19" name="Group 19"/>
          <p:cNvGrpSpPr/>
          <p:nvPr/>
        </p:nvGrpSpPr>
        <p:grpSpPr>
          <a:xfrm>
            <a:off x="3141224" y="2354212"/>
            <a:ext cx="1033857" cy="103385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4960086" y="1604640"/>
            <a:ext cx="459099" cy="459099"/>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028700" y="1262609"/>
            <a:ext cx="684062" cy="6840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804787" y="3664630"/>
            <a:ext cx="1033857" cy="10338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7448644" y="1950563"/>
            <a:ext cx="459099" cy="4590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426715" y="2630050"/>
            <a:ext cx="684062" cy="6840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2331101" y="6364879"/>
            <a:ext cx="5013718" cy="2701290"/>
          </a:xfrm>
          <a:prstGeom prst="rect">
            <a:avLst/>
          </a:prstGeom>
        </p:spPr>
        <p:txBody>
          <a:bodyPr lIns="0" tIns="0" rIns="0" bIns="0" rtlCol="0" anchor="t">
            <a:spAutoFit/>
          </a:bodyPr>
          <a:lstStyle/>
          <a:p>
            <a:pPr algn="l">
              <a:lnSpc>
                <a:spcPts val="7080"/>
              </a:lnSpc>
            </a:pPr>
            <a:r>
              <a:rPr lang="en-US" sz="6000">
                <a:solidFill>
                  <a:srgbClr val="4E6AFF"/>
                </a:solidFill>
                <a:latin typeface="Archivo Black"/>
                <a:ea typeface="Archivo Black"/>
                <a:cs typeface="Archivo Black"/>
                <a:sym typeface="Archivo Black"/>
              </a:rPr>
              <a:t>BLIK OP </a:t>
            </a:r>
          </a:p>
          <a:p>
            <a:pPr marL="0" lvl="0" indent="0" algn="l">
              <a:lnSpc>
                <a:spcPts val="7080"/>
              </a:lnSpc>
            </a:pPr>
            <a:r>
              <a:rPr lang="en-US" sz="6000">
                <a:solidFill>
                  <a:srgbClr val="4E6AFF"/>
                </a:solidFill>
                <a:latin typeface="Archivo Black"/>
                <a:ea typeface="Archivo Black"/>
                <a:cs typeface="Archivo Black"/>
                <a:sym typeface="Archivo Black"/>
              </a:rPr>
              <a:t>DE VOORKANT</a:t>
            </a:r>
          </a:p>
        </p:txBody>
      </p:sp>
      <p:sp>
        <p:nvSpPr>
          <p:cNvPr id="24" name="TextBox 24"/>
          <p:cNvSpPr txBox="1"/>
          <p:nvPr/>
        </p:nvSpPr>
        <p:spPr>
          <a:xfrm>
            <a:off x="497185" y="2295363"/>
            <a:ext cx="11833916" cy="7867082"/>
          </a:xfrm>
          <a:prstGeom prst="rect">
            <a:avLst/>
          </a:prstGeom>
        </p:spPr>
        <p:txBody>
          <a:bodyPr lIns="0" tIns="0" rIns="0" bIns="0" rtlCol="0" anchor="t">
            <a:spAutoFit/>
          </a:bodyPr>
          <a:lstStyle/>
          <a:p>
            <a:pPr algn="l">
              <a:lnSpc>
                <a:spcPts val="5316"/>
              </a:lnSpc>
            </a:pPr>
            <a:r>
              <a:rPr lang="en-US" sz="3797" b="1">
                <a:solidFill>
                  <a:srgbClr val="166C79"/>
                </a:solidFill>
                <a:latin typeface="Poppins Bold"/>
                <a:ea typeface="Poppins Bold"/>
                <a:cs typeface="Poppins Bold"/>
                <a:sym typeface="Poppins Bold"/>
              </a:rPr>
              <a:t>Website = Middel (Bekendmaken en Verleiden)</a:t>
            </a:r>
          </a:p>
          <a:p>
            <a:pPr algn="l">
              <a:lnSpc>
                <a:spcPts val="4196"/>
              </a:lnSpc>
            </a:pPr>
            <a:endParaRPr lang="en-US" sz="3797" b="1">
              <a:solidFill>
                <a:srgbClr val="166C79"/>
              </a:solidFill>
              <a:latin typeface="Poppins Bold"/>
              <a:ea typeface="Poppins Bold"/>
              <a:cs typeface="Poppins Bold"/>
              <a:sym typeface="Poppins Bold"/>
            </a:endParaRPr>
          </a:p>
          <a:p>
            <a:pPr marL="647133" lvl="1" indent="-323567" algn="l">
              <a:lnSpc>
                <a:spcPts val="4196"/>
              </a:lnSpc>
              <a:buFont typeface="Arial"/>
              <a:buChar char="•"/>
            </a:pPr>
            <a:r>
              <a:rPr lang="en-US" sz="2997" b="1">
                <a:solidFill>
                  <a:srgbClr val="000000"/>
                </a:solidFill>
                <a:latin typeface="Poppins Bold"/>
                <a:ea typeface="Poppins Bold"/>
                <a:cs typeface="Poppins Bold"/>
                <a:sym typeface="Poppins Bold"/>
              </a:rPr>
              <a:t>Mooie lay-out, duidelijke informatie</a:t>
            </a:r>
          </a:p>
          <a:p>
            <a:pPr algn="l">
              <a:lnSpc>
                <a:spcPts val="4196"/>
              </a:lnSpc>
            </a:pPr>
            <a:endParaRPr lang="en-US" sz="2997" b="1">
              <a:solidFill>
                <a:srgbClr val="000000"/>
              </a:solidFill>
              <a:latin typeface="Poppins Bold"/>
              <a:ea typeface="Poppins Bold"/>
              <a:cs typeface="Poppins Bold"/>
              <a:sym typeface="Poppins Bold"/>
            </a:endParaRPr>
          </a:p>
          <a:p>
            <a:pPr marL="647133" lvl="1" indent="-323567" algn="l">
              <a:lnSpc>
                <a:spcPts val="4196"/>
              </a:lnSpc>
              <a:buFont typeface="Arial"/>
              <a:buChar char="•"/>
            </a:pPr>
            <a:r>
              <a:rPr lang="en-US" sz="2997">
                <a:solidFill>
                  <a:srgbClr val="000000"/>
                </a:solidFill>
                <a:latin typeface="Poppins Light"/>
                <a:ea typeface="Poppins Light"/>
                <a:cs typeface="Poppins Light"/>
                <a:sym typeface="Poppins Light"/>
              </a:rPr>
              <a:t>Hoe stellen we ons voor aan de buitenwereld? </a:t>
            </a:r>
          </a:p>
          <a:p>
            <a:pPr algn="l">
              <a:lnSpc>
                <a:spcPts val="4196"/>
              </a:lnSpc>
            </a:pPr>
            <a:endParaRPr lang="en-US" sz="2997">
              <a:solidFill>
                <a:srgbClr val="000000"/>
              </a:solidFill>
              <a:latin typeface="Poppins Light"/>
              <a:ea typeface="Poppins Light"/>
              <a:cs typeface="Poppins Light"/>
              <a:sym typeface="Poppins Light"/>
            </a:endParaRPr>
          </a:p>
          <a:p>
            <a:pPr marL="647133" lvl="1" indent="-323567" algn="l">
              <a:lnSpc>
                <a:spcPts val="4196"/>
              </a:lnSpc>
              <a:buFont typeface="Arial"/>
              <a:buChar char="•"/>
            </a:pPr>
            <a:r>
              <a:rPr lang="en-US" sz="2997">
                <a:solidFill>
                  <a:srgbClr val="000000"/>
                </a:solidFill>
                <a:latin typeface="Poppins Light"/>
                <a:ea typeface="Poppins Light"/>
                <a:cs typeface="Poppins Light"/>
                <a:sym typeface="Poppins Light"/>
              </a:rPr>
              <a:t>Ons verhaal: Wie zijn we, wat doen we, voor wie?</a:t>
            </a:r>
          </a:p>
          <a:p>
            <a:pPr algn="l">
              <a:lnSpc>
                <a:spcPts val="4196"/>
              </a:lnSpc>
            </a:pPr>
            <a:endParaRPr lang="en-US" sz="2997">
              <a:solidFill>
                <a:srgbClr val="000000"/>
              </a:solidFill>
              <a:latin typeface="Poppins Light"/>
              <a:ea typeface="Poppins Light"/>
              <a:cs typeface="Poppins Light"/>
              <a:sym typeface="Poppins Light"/>
            </a:endParaRPr>
          </a:p>
          <a:p>
            <a:pPr marL="647133" lvl="1" indent="-323567" algn="l">
              <a:lnSpc>
                <a:spcPts val="4196"/>
              </a:lnSpc>
              <a:buFont typeface="Arial"/>
              <a:buChar char="•"/>
            </a:pPr>
            <a:r>
              <a:rPr lang="en-US" sz="2997">
                <a:solidFill>
                  <a:srgbClr val="000000"/>
                </a:solidFill>
                <a:latin typeface="Poppins Light"/>
                <a:ea typeface="Poppins Light"/>
                <a:cs typeface="Poppins Light"/>
                <a:sym typeface="Poppins Light"/>
              </a:rPr>
              <a:t>Toekomstige activiteiten: Hoe schrijf je in? Hoe betaal je?</a:t>
            </a:r>
          </a:p>
          <a:p>
            <a:pPr algn="l">
              <a:lnSpc>
                <a:spcPts val="4196"/>
              </a:lnSpc>
            </a:pPr>
            <a:endParaRPr lang="en-US" sz="2997">
              <a:solidFill>
                <a:srgbClr val="000000"/>
              </a:solidFill>
              <a:latin typeface="Poppins Light"/>
              <a:ea typeface="Poppins Light"/>
              <a:cs typeface="Poppins Light"/>
              <a:sym typeface="Poppins Light"/>
            </a:endParaRPr>
          </a:p>
          <a:p>
            <a:pPr marL="647133" lvl="1" indent="-323567" algn="l">
              <a:lnSpc>
                <a:spcPts val="4196"/>
              </a:lnSpc>
              <a:buFont typeface="Arial"/>
              <a:buChar char="•"/>
            </a:pPr>
            <a:r>
              <a:rPr lang="en-US" sz="2997">
                <a:solidFill>
                  <a:srgbClr val="000000"/>
                </a:solidFill>
                <a:latin typeface="Poppins Light"/>
                <a:ea typeface="Poppins Light"/>
                <a:cs typeface="Poppins Light"/>
                <a:sym typeface="Poppins Light"/>
              </a:rPr>
              <a:t>Voorbije activiteiten (link fotoalbum) - Nieuws(brief)</a:t>
            </a:r>
          </a:p>
          <a:p>
            <a:pPr algn="l">
              <a:lnSpc>
                <a:spcPts val="4196"/>
              </a:lnSpc>
            </a:pPr>
            <a:endParaRPr lang="en-US" sz="2997">
              <a:solidFill>
                <a:srgbClr val="000000"/>
              </a:solidFill>
              <a:latin typeface="Poppins Light"/>
              <a:ea typeface="Poppins Light"/>
              <a:cs typeface="Poppins Light"/>
              <a:sym typeface="Poppins Light"/>
            </a:endParaRPr>
          </a:p>
          <a:p>
            <a:pPr algn="l">
              <a:lnSpc>
                <a:spcPts val="6996"/>
              </a:lnSpc>
            </a:pPr>
            <a:endParaRPr lang="en-US" sz="2997">
              <a:solidFill>
                <a:srgbClr val="000000"/>
              </a:solidFill>
              <a:latin typeface="Poppins Light"/>
              <a:ea typeface="Poppins Light"/>
              <a:cs typeface="Poppins Light"/>
              <a:sym typeface="Poppins Light"/>
            </a:endParaRPr>
          </a:p>
          <a:p>
            <a:pPr marL="0" lvl="0" indent="0" algn="l">
              <a:lnSpc>
                <a:spcPts val="4196"/>
              </a:lnSpc>
              <a:spcBef>
                <a:spcPct val="0"/>
              </a:spcBef>
            </a:pPr>
            <a:endParaRPr lang="en-US" sz="2997">
              <a:solidFill>
                <a:srgbClr val="000000"/>
              </a:solidFill>
              <a:latin typeface="Poppins Light"/>
              <a:ea typeface="Poppins Light"/>
              <a:cs typeface="Poppins Light"/>
              <a:sym typeface="Poppi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7744" y="-283567"/>
            <a:ext cx="18663487" cy="1061453"/>
            <a:chOff x="0" y="0"/>
            <a:chExt cx="4915486" cy="279560"/>
          </a:xfrm>
        </p:grpSpPr>
        <p:sp>
          <p:nvSpPr>
            <p:cNvPr id="3" name="Freeform 3"/>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053230" y="247159"/>
            <a:ext cx="297045" cy="29704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07742" y="247159"/>
            <a:ext cx="297045" cy="29704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62255" y="247159"/>
            <a:ext cx="297045" cy="297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804787" y="3664630"/>
            <a:ext cx="1033857" cy="103385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7448644" y="1950563"/>
            <a:ext cx="459099" cy="459099"/>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6426715" y="2630050"/>
            <a:ext cx="684062" cy="6840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2331101" y="6364879"/>
            <a:ext cx="5013718" cy="2701290"/>
          </a:xfrm>
          <a:prstGeom prst="rect">
            <a:avLst/>
          </a:prstGeom>
        </p:spPr>
        <p:txBody>
          <a:bodyPr lIns="0" tIns="0" rIns="0" bIns="0" rtlCol="0" anchor="t">
            <a:spAutoFit/>
          </a:bodyPr>
          <a:lstStyle/>
          <a:p>
            <a:pPr algn="l">
              <a:lnSpc>
                <a:spcPts val="7080"/>
              </a:lnSpc>
            </a:pPr>
            <a:r>
              <a:rPr lang="en-US" sz="6000">
                <a:solidFill>
                  <a:srgbClr val="4E6AFF"/>
                </a:solidFill>
                <a:latin typeface="Archivo Black"/>
                <a:ea typeface="Archivo Black"/>
                <a:cs typeface="Archivo Black"/>
                <a:sym typeface="Archivo Black"/>
              </a:rPr>
              <a:t>BLIK OP </a:t>
            </a:r>
          </a:p>
          <a:p>
            <a:pPr marL="0" lvl="0" indent="0" algn="l">
              <a:lnSpc>
                <a:spcPts val="7080"/>
              </a:lnSpc>
            </a:pPr>
            <a:r>
              <a:rPr lang="en-US" sz="6000">
                <a:solidFill>
                  <a:srgbClr val="4E6AFF"/>
                </a:solidFill>
                <a:latin typeface="Archivo Black"/>
                <a:ea typeface="Archivo Black"/>
                <a:cs typeface="Archivo Black"/>
                <a:sym typeface="Archivo Black"/>
              </a:rPr>
              <a:t>DE VOORKANT</a:t>
            </a:r>
          </a:p>
        </p:txBody>
      </p:sp>
      <p:sp>
        <p:nvSpPr>
          <p:cNvPr id="24" name="TextBox 24"/>
          <p:cNvSpPr txBox="1"/>
          <p:nvPr/>
        </p:nvSpPr>
        <p:spPr>
          <a:xfrm>
            <a:off x="1144765" y="2596713"/>
            <a:ext cx="11334022" cy="6813103"/>
          </a:xfrm>
          <a:prstGeom prst="rect">
            <a:avLst/>
          </a:prstGeom>
        </p:spPr>
        <p:txBody>
          <a:bodyPr lIns="0" tIns="0" rIns="0" bIns="0" rtlCol="0" anchor="t">
            <a:spAutoFit/>
          </a:bodyPr>
          <a:lstStyle/>
          <a:p>
            <a:pPr algn="l">
              <a:lnSpc>
                <a:spcPts val="6999"/>
              </a:lnSpc>
            </a:pPr>
            <a:r>
              <a:rPr lang="en-US" sz="4999" b="1">
                <a:solidFill>
                  <a:srgbClr val="166C79"/>
                </a:solidFill>
                <a:latin typeface="Poppins Bold"/>
                <a:ea typeface="Poppins Bold"/>
                <a:cs typeface="Poppins Bold"/>
                <a:sym typeface="Poppins Bold"/>
              </a:rPr>
              <a:t>Doel website = Actie</a:t>
            </a:r>
          </a:p>
          <a:p>
            <a:pPr algn="l">
              <a:lnSpc>
                <a:spcPts val="9188"/>
              </a:lnSpc>
            </a:pPr>
            <a:endParaRPr lang="en-US" sz="4999" b="1">
              <a:solidFill>
                <a:srgbClr val="166C79"/>
              </a:solidFill>
              <a:latin typeface="Poppins Bold"/>
              <a:ea typeface="Poppins Bold"/>
              <a:cs typeface="Poppins Bold"/>
              <a:sym typeface="Poppins Bold"/>
            </a:endParaRPr>
          </a:p>
          <a:p>
            <a:pPr marL="2229571" lvl="2" indent="-743190" algn="l">
              <a:lnSpc>
                <a:spcPts val="7228"/>
              </a:lnSpc>
              <a:buFont typeface="Arial"/>
              <a:buChar char="⚬"/>
            </a:pPr>
            <a:r>
              <a:rPr lang="en-US" sz="5163" b="1">
                <a:solidFill>
                  <a:srgbClr val="000000"/>
                </a:solidFill>
                <a:latin typeface="Poppins Bold"/>
                <a:ea typeface="Poppins Bold"/>
                <a:cs typeface="Poppins Bold"/>
                <a:sym typeface="Poppins Bold"/>
              </a:rPr>
              <a:t>Contact met club</a:t>
            </a:r>
          </a:p>
          <a:p>
            <a:pPr marL="2229571" lvl="2" indent="-743190" algn="l">
              <a:lnSpc>
                <a:spcPts val="7228"/>
              </a:lnSpc>
              <a:buFont typeface="Arial"/>
              <a:buChar char="⚬"/>
            </a:pPr>
            <a:r>
              <a:rPr lang="en-US" sz="5163" b="1">
                <a:solidFill>
                  <a:srgbClr val="000000"/>
                </a:solidFill>
                <a:latin typeface="Poppins Bold"/>
                <a:ea typeface="Poppins Bold"/>
                <a:cs typeface="Poppins Bold"/>
                <a:sym typeface="Poppins Bold"/>
              </a:rPr>
              <a:t>Deelnemen</a:t>
            </a:r>
          </a:p>
          <a:p>
            <a:pPr marL="2229571" lvl="2" indent="-743190" algn="l">
              <a:lnSpc>
                <a:spcPts val="7228"/>
              </a:lnSpc>
              <a:buFont typeface="Arial"/>
              <a:buChar char="⚬"/>
            </a:pPr>
            <a:r>
              <a:rPr lang="en-US" sz="5163" b="1">
                <a:solidFill>
                  <a:srgbClr val="000000"/>
                </a:solidFill>
                <a:latin typeface="Poppins Bold"/>
                <a:ea typeface="Poppins Bold"/>
                <a:cs typeface="Poppins Bold"/>
                <a:sym typeface="Poppins Bold"/>
              </a:rPr>
              <a:t>Lid worden</a:t>
            </a:r>
          </a:p>
          <a:p>
            <a:pPr algn="l">
              <a:lnSpc>
                <a:spcPts val="5299"/>
              </a:lnSpc>
            </a:pPr>
            <a:endParaRPr lang="en-US" sz="5163" b="1">
              <a:solidFill>
                <a:srgbClr val="000000"/>
              </a:solidFill>
              <a:latin typeface="Poppins Bold"/>
              <a:ea typeface="Poppins Bold"/>
              <a:cs typeface="Poppins Bold"/>
              <a:sym typeface="Poppins Bold"/>
            </a:endParaRPr>
          </a:p>
          <a:p>
            <a:pPr algn="l">
              <a:lnSpc>
                <a:spcPts val="5299"/>
              </a:lnSpc>
            </a:pPr>
            <a:endParaRPr lang="en-US" sz="5163" b="1">
              <a:solidFill>
                <a:srgbClr val="000000"/>
              </a:solidFill>
              <a:latin typeface="Poppins Bold"/>
              <a:ea typeface="Poppins Bold"/>
              <a:cs typeface="Poppins Bold"/>
              <a:sym typeface="Poppins Bold"/>
            </a:endParaRPr>
          </a:p>
          <a:p>
            <a:pPr marL="0" lvl="0" indent="0" algn="l">
              <a:lnSpc>
                <a:spcPts val="5299"/>
              </a:lnSpc>
              <a:spcBef>
                <a:spcPct val="0"/>
              </a:spcBef>
            </a:pPr>
            <a:endParaRPr lang="en-US" sz="5163" b="1">
              <a:solidFill>
                <a:srgbClr val="000000"/>
              </a:solidFill>
              <a:latin typeface="Poppins Bold"/>
              <a:ea typeface="Poppins Bold"/>
              <a:cs typeface="Poppins Bold"/>
              <a:sym typeface="Poppi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FA8CA-06E4-9FDD-E1E2-A2BCF490CD45}"/>
            </a:ext>
          </a:extLst>
        </p:cNvPr>
        <p:cNvGrpSpPr/>
        <p:nvPr/>
      </p:nvGrpSpPr>
      <p:grpSpPr>
        <a:xfrm>
          <a:off x="0" y="0"/>
          <a:ext cx="0" cy="0"/>
          <a:chOff x="0" y="0"/>
          <a:chExt cx="0" cy="0"/>
        </a:xfrm>
      </p:grpSpPr>
      <p:pic>
        <p:nvPicPr>
          <p:cNvPr id="30" name="Afbeelding 29">
            <a:extLst>
              <a:ext uri="{FF2B5EF4-FFF2-40B4-BE49-F238E27FC236}">
                <a16:creationId xmlns:a16="http://schemas.microsoft.com/office/drawing/2014/main" id="{64A708C4-234D-DE9D-3599-CFC3BFD8EB1A}"/>
              </a:ext>
            </a:extLst>
          </p:cNvPr>
          <p:cNvPicPr>
            <a:picLocks noChangeAspect="1"/>
          </p:cNvPicPr>
          <p:nvPr/>
        </p:nvPicPr>
        <p:blipFill>
          <a:blip r:embed="rId2"/>
          <a:stretch>
            <a:fillRect/>
          </a:stretch>
        </p:blipFill>
        <p:spPr>
          <a:xfrm>
            <a:off x="295323" y="1416957"/>
            <a:ext cx="16840200" cy="1809750"/>
          </a:xfrm>
          <a:prstGeom prst="rect">
            <a:avLst/>
          </a:prstGeom>
        </p:spPr>
      </p:pic>
      <p:grpSp>
        <p:nvGrpSpPr>
          <p:cNvPr id="2" name="Group 2">
            <a:extLst>
              <a:ext uri="{FF2B5EF4-FFF2-40B4-BE49-F238E27FC236}">
                <a16:creationId xmlns:a16="http://schemas.microsoft.com/office/drawing/2014/main" id="{13C9C090-E5F1-9C85-1933-8E821601EA14}"/>
              </a:ext>
            </a:extLst>
          </p:cNvPr>
          <p:cNvGrpSpPr/>
          <p:nvPr/>
        </p:nvGrpSpPr>
        <p:grpSpPr>
          <a:xfrm>
            <a:off x="0" y="-109465"/>
            <a:ext cx="18663487" cy="1061453"/>
            <a:chOff x="0" y="0"/>
            <a:chExt cx="4915486" cy="279560"/>
          </a:xfrm>
        </p:grpSpPr>
        <p:sp>
          <p:nvSpPr>
            <p:cNvPr id="3" name="Freeform 3">
              <a:extLst>
                <a:ext uri="{FF2B5EF4-FFF2-40B4-BE49-F238E27FC236}">
                  <a16:creationId xmlns:a16="http://schemas.microsoft.com/office/drawing/2014/main" id="{364875F6-E533-6B28-EA16-7596CA45C7BF}"/>
                </a:ext>
              </a:extLst>
            </p:cNvPr>
            <p:cNvSpPr/>
            <p:nvPr/>
          </p:nvSpPr>
          <p:spPr>
            <a:xfrm>
              <a:off x="0" y="0"/>
              <a:ext cx="4915486" cy="279560"/>
            </a:xfrm>
            <a:custGeom>
              <a:avLst/>
              <a:gdLst/>
              <a:ahLst/>
              <a:cxnLst/>
              <a:rect l="l" t="t" r="r" b="b"/>
              <a:pathLst>
                <a:path w="4915486" h="279560">
                  <a:moveTo>
                    <a:pt x="0" y="0"/>
                  </a:moveTo>
                  <a:lnTo>
                    <a:pt x="4915486" y="0"/>
                  </a:lnTo>
                  <a:lnTo>
                    <a:pt x="4915486" y="279560"/>
                  </a:lnTo>
                  <a:lnTo>
                    <a:pt x="0" y="279560"/>
                  </a:lnTo>
                  <a:close/>
                </a:path>
              </a:pathLst>
            </a:custGeom>
            <a:solidFill>
              <a:srgbClr val="4E6AFF"/>
            </a:solidFill>
          </p:spPr>
          <p:txBody>
            <a:bodyPr/>
            <a:lstStyle/>
            <a:p>
              <a:endParaRPr lang="nl-BE"/>
            </a:p>
          </p:txBody>
        </p:sp>
        <p:sp>
          <p:nvSpPr>
            <p:cNvPr id="4" name="TextBox 4">
              <a:extLst>
                <a:ext uri="{FF2B5EF4-FFF2-40B4-BE49-F238E27FC236}">
                  <a16:creationId xmlns:a16="http://schemas.microsoft.com/office/drawing/2014/main" id="{47E92EAD-FED0-3E53-5D55-CBA66CCF58C9}"/>
                </a:ext>
              </a:extLst>
            </p:cNvPr>
            <p:cNvSpPr txBox="1"/>
            <p:nvPr/>
          </p:nvSpPr>
          <p:spPr>
            <a:xfrm>
              <a:off x="0" y="-57150"/>
              <a:ext cx="4915486" cy="33671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02973633-8B45-D7C7-5C8B-F91A07FD6AAB}"/>
              </a:ext>
            </a:extLst>
          </p:cNvPr>
          <p:cNvGrpSpPr/>
          <p:nvPr/>
        </p:nvGrpSpPr>
        <p:grpSpPr>
          <a:xfrm>
            <a:off x="16053230" y="247159"/>
            <a:ext cx="297045" cy="297045"/>
            <a:chOff x="0" y="0"/>
            <a:chExt cx="812800" cy="812800"/>
          </a:xfrm>
        </p:grpSpPr>
        <p:sp>
          <p:nvSpPr>
            <p:cNvPr id="6" name="Freeform 6">
              <a:extLst>
                <a:ext uri="{FF2B5EF4-FFF2-40B4-BE49-F238E27FC236}">
                  <a16:creationId xmlns:a16="http://schemas.microsoft.com/office/drawing/2014/main" id="{B4FB21DD-0FFE-ADE4-7E39-4F89A325EFB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7" name="TextBox 7">
              <a:extLst>
                <a:ext uri="{FF2B5EF4-FFF2-40B4-BE49-F238E27FC236}">
                  <a16:creationId xmlns:a16="http://schemas.microsoft.com/office/drawing/2014/main" id="{D6BCF3CE-9727-8D01-771B-2DBB2ED9D08B}"/>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65F471F5-EB95-DDB4-085B-35A731C84840}"/>
              </a:ext>
            </a:extLst>
          </p:cNvPr>
          <p:cNvGrpSpPr/>
          <p:nvPr/>
        </p:nvGrpSpPr>
        <p:grpSpPr>
          <a:xfrm>
            <a:off x="16507742" y="247159"/>
            <a:ext cx="297045" cy="297045"/>
            <a:chOff x="0" y="0"/>
            <a:chExt cx="812800" cy="812800"/>
          </a:xfrm>
        </p:grpSpPr>
        <p:sp>
          <p:nvSpPr>
            <p:cNvPr id="9" name="Freeform 9">
              <a:extLst>
                <a:ext uri="{FF2B5EF4-FFF2-40B4-BE49-F238E27FC236}">
                  <a16:creationId xmlns:a16="http://schemas.microsoft.com/office/drawing/2014/main" id="{748F2C1F-25F9-56FF-862D-5FFE9F65644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0" name="TextBox 10">
              <a:extLst>
                <a:ext uri="{FF2B5EF4-FFF2-40B4-BE49-F238E27FC236}">
                  <a16:creationId xmlns:a16="http://schemas.microsoft.com/office/drawing/2014/main" id="{60ED8A89-4F66-CC35-87BE-1B7B8CAA8E4A}"/>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C6803B87-8559-0135-3285-34329D3F6C12}"/>
              </a:ext>
            </a:extLst>
          </p:cNvPr>
          <p:cNvGrpSpPr/>
          <p:nvPr/>
        </p:nvGrpSpPr>
        <p:grpSpPr>
          <a:xfrm>
            <a:off x="16962255" y="247159"/>
            <a:ext cx="297045" cy="297045"/>
            <a:chOff x="0" y="0"/>
            <a:chExt cx="812800" cy="812800"/>
          </a:xfrm>
        </p:grpSpPr>
        <p:sp>
          <p:nvSpPr>
            <p:cNvPr id="12" name="Freeform 12">
              <a:extLst>
                <a:ext uri="{FF2B5EF4-FFF2-40B4-BE49-F238E27FC236}">
                  <a16:creationId xmlns:a16="http://schemas.microsoft.com/office/drawing/2014/main" id="{ABC8211B-FAE4-E481-ECA7-1984EB3BB11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nl-BE"/>
            </a:p>
          </p:txBody>
        </p:sp>
        <p:sp>
          <p:nvSpPr>
            <p:cNvPr id="13" name="TextBox 13">
              <a:extLst>
                <a:ext uri="{FF2B5EF4-FFF2-40B4-BE49-F238E27FC236}">
                  <a16:creationId xmlns:a16="http://schemas.microsoft.com/office/drawing/2014/main" id="{0A8363E5-75E4-19A6-673F-6BABA9C0058B}"/>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a:extLst>
              <a:ext uri="{FF2B5EF4-FFF2-40B4-BE49-F238E27FC236}">
                <a16:creationId xmlns:a16="http://schemas.microsoft.com/office/drawing/2014/main" id="{59F4D0A0-677C-D5C0-7D1A-F0B261A88EF2}"/>
              </a:ext>
            </a:extLst>
          </p:cNvPr>
          <p:cNvGrpSpPr/>
          <p:nvPr/>
        </p:nvGrpSpPr>
        <p:grpSpPr>
          <a:xfrm>
            <a:off x="16804787" y="3664630"/>
            <a:ext cx="1033857" cy="1033857"/>
            <a:chOff x="0" y="0"/>
            <a:chExt cx="812800" cy="812800"/>
          </a:xfrm>
        </p:grpSpPr>
        <p:sp>
          <p:nvSpPr>
            <p:cNvPr id="15" name="Freeform 15">
              <a:extLst>
                <a:ext uri="{FF2B5EF4-FFF2-40B4-BE49-F238E27FC236}">
                  <a16:creationId xmlns:a16="http://schemas.microsoft.com/office/drawing/2014/main" id="{668A6030-D2EA-4490-0F9F-C442712A94F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99F"/>
            </a:solidFill>
          </p:spPr>
          <p:txBody>
            <a:bodyPr/>
            <a:lstStyle/>
            <a:p>
              <a:endParaRPr lang="nl-BE"/>
            </a:p>
          </p:txBody>
        </p:sp>
        <p:sp>
          <p:nvSpPr>
            <p:cNvPr id="16" name="TextBox 16">
              <a:extLst>
                <a:ext uri="{FF2B5EF4-FFF2-40B4-BE49-F238E27FC236}">
                  <a16:creationId xmlns:a16="http://schemas.microsoft.com/office/drawing/2014/main" id="{4A194EB5-C50B-2D7E-0326-3AE5FF79A235}"/>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a:extLst>
              <a:ext uri="{FF2B5EF4-FFF2-40B4-BE49-F238E27FC236}">
                <a16:creationId xmlns:a16="http://schemas.microsoft.com/office/drawing/2014/main" id="{1171E388-1F4F-D0C4-EF92-9FD74A7FFED5}"/>
              </a:ext>
            </a:extLst>
          </p:cNvPr>
          <p:cNvGrpSpPr/>
          <p:nvPr/>
        </p:nvGrpSpPr>
        <p:grpSpPr>
          <a:xfrm>
            <a:off x="17448644" y="1950563"/>
            <a:ext cx="459099" cy="459099"/>
            <a:chOff x="0" y="0"/>
            <a:chExt cx="812800" cy="812800"/>
          </a:xfrm>
        </p:grpSpPr>
        <p:sp>
          <p:nvSpPr>
            <p:cNvPr id="18" name="Freeform 18">
              <a:extLst>
                <a:ext uri="{FF2B5EF4-FFF2-40B4-BE49-F238E27FC236}">
                  <a16:creationId xmlns:a16="http://schemas.microsoft.com/office/drawing/2014/main" id="{7466519B-DBCC-1607-9AA4-9B86E2E4A4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100"/>
            </a:solidFill>
          </p:spPr>
          <p:txBody>
            <a:bodyPr/>
            <a:lstStyle/>
            <a:p>
              <a:endParaRPr lang="nl-BE"/>
            </a:p>
          </p:txBody>
        </p:sp>
        <p:sp>
          <p:nvSpPr>
            <p:cNvPr id="19" name="TextBox 19">
              <a:extLst>
                <a:ext uri="{FF2B5EF4-FFF2-40B4-BE49-F238E27FC236}">
                  <a16:creationId xmlns:a16="http://schemas.microsoft.com/office/drawing/2014/main" id="{E112E018-E7DE-0674-67F2-BF1EEA4360D5}"/>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a:extLst>
              <a:ext uri="{FF2B5EF4-FFF2-40B4-BE49-F238E27FC236}">
                <a16:creationId xmlns:a16="http://schemas.microsoft.com/office/drawing/2014/main" id="{41373B92-170E-11F0-1A6A-0111BCC36613}"/>
              </a:ext>
            </a:extLst>
          </p:cNvPr>
          <p:cNvGrpSpPr/>
          <p:nvPr/>
        </p:nvGrpSpPr>
        <p:grpSpPr>
          <a:xfrm>
            <a:off x="16426715" y="2630050"/>
            <a:ext cx="684062" cy="684062"/>
            <a:chOff x="0" y="0"/>
            <a:chExt cx="812800" cy="812800"/>
          </a:xfrm>
        </p:grpSpPr>
        <p:sp>
          <p:nvSpPr>
            <p:cNvPr id="21" name="Freeform 21">
              <a:extLst>
                <a:ext uri="{FF2B5EF4-FFF2-40B4-BE49-F238E27FC236}">
                  <a16:creationId xmlns:a16="http://schemas.microsoft.com/office/drawing/2014/main" id="{B889159E-BEEC-45BA-E763-DC56442783F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4D69"/>
            </a:solidFill>
          </p:spPr>
          <p:txBody>
            <a:bodyPr/>
            <a:lstStyle/>
            <a:p>
              <a:endParaRPr lang="nl-BE"/>
            </a:p>
          </p:txBody>
        </p:sp>
        <p:sp>
          <p:nvSpPr>
            <p:cNvPr id="22" name="TextBox 22">
              <a:extLst>
                <a:ext uri="{FF2B5EF4-FFF2-40B4-BE49-F238E27FC236}">
                  <a16:creationId xmlns:a16="http://schemas.microsoft.com/office/drawing/2014/main" id="{B6818579-7256-EE3A-59A6-6086EE3FFB0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pic>
        <p:nvPicPr>
          <p:cNvPr id="34" name="Afbeelding 33">
            <a:extLst>
              <a:ext uri="{FF2B5EF4-FFF2-40B4-BE49-F238E27FC236}">
                <a16:creationId xmlns:a16="http://schemas.microsoft.com/office/drawing/2014/main" id="{2378B24D-F6EF-53E8-D292-AD18C4E58189}"/>
              </a:ext>
            </a:extLst>
          </p:cNvPr>
          <p:cNvPicPr>
            <a:picLocks noChangeAspect="1"/>
          </p:cNvPicPr>
          <p:nvPr/>
        </p:nvPicPr>
        <p:blipFill>
          <a:blip r:embed="rId3"/>
          <a:stretch>
            <a:fillRect/>
          </a:stretch>
        </p:blipFill>
        <p:spPr>
          <a:xfrm>
            <a:off x="338606" y="2619164"/>
            <a:ext cx="15991185" cy="7181850"/>
          </a:xfrm>
          <a:prstGeom prst="rect">
            <a:avLst/>
          </a:prstGeom>
        </p:spPr>
      </p:pic>
      <p:grpSp>
        <p:nvGrpSpPr>
          <p:cNvPr id="40" name="Groep 39">
            <a:extLst>
              <a:ext uri="{FF2B5EF4-FFF2-40B4-BE49-F238E27FC236}">
                <a16:creationId xmlns:a16="http://schemas.microsoft.com/office/drawing/2014/main" id="{4F70F27B-74DD-5718-BD2B-1A67DEAC4F80}"/>
              </a:ext>
            </a:extLst>
          </p:cNvPr>
          <p:cNvGrpSpPr/>
          <p:nvPr/>
        </p:nvGrpSpPr>
        <p:grpSpPr>
          <a:xfrm>
            <a:off x="12278854" y="2645691"/>
            <a:ext cx="683280" cy="1105920"/>
            <a:chOff x="12278854" y="2645691"/>
            <a:chExt cx="683280" cy="110592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kt 37">
                  <a:extLst>
                    <a:ext uri="{FF2B5EF4-FFF2-40B4-BE49-F238E27FC236}">
                      <a16:creationId xmlns:a16="http://schemas.microsoft.com/office/drawing/2014/main" id="{76627437-9DBC-55BB-B9B0-B2B8578D1109}"/>
                    </a:ext>
                  </a:extLst>
                </p14:cNvPr>
                <p14:cNvContentPartPr/>
                <p14:nvPr/>
              </p14:nvContentPartPr>
              <p14:xfrm>
                <a:off x="12278854" y="2645691"/>
                <a:ext cx="349200" cy="1021320"/>
              </p14:xfrm>
            </p:contentPart>
          </mc:Choice>
          <mc:Fallback xmlns="">
            <p:pic>
              <p:nvPicPr>
                <p:cNvPr id="38" name="Inkt 37">
                  <a:extLst>
                    <a:ext uri="{FF2B5EF4-FFF2-40B4-BE49-F238E27FC236}">
                      <a16:creationId xmlns:a16="http://schemas.microsoft.com/office/drawing/2014/main" id="{76627437-9DBC-55BB-B9B0-B2B8578D1109}"/>
                    </a:ext>
                  </a:extLst>
                </p:cNvPr>
                <p:cNvPicPr/>
                <p:nvPr/>
              </p:nvPicPr>
              <p:blipFill>
                <a:blip r:embed="rId9"/>
                <a:stretch>
                  <a:fillRect/>
                </a:stretch>
              </p:blipFill>
              <p:spPr>
                <a:xfrm>
                  <a:off x="12269854" y="2636691"/>
                  <a:ext cx="366840" cy="1038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9" name="Inkt 38">
                  <a:extLst>
                    <a:ext uri="{FF2B5EF4-FFF2-40B4-BE49-F238E27FC236}">
                      <a16:creationId xmlns:a16="http://schemas.microsoft.com/office/drawing/2014/main" id="{F040BFEA-BC0E-EE2D-88DF-97224D20EB36}"/>
                    </a:ext>
                  </a:extLst>
                </p14:cNvPr>
                <p14:cNvContentPartPr/>
                <p14:nvPr/>
              </p14:nvContentPartPr>
              <p14:xfrm>
                <a:off x="12295414" y="3246531"/>
                <a:ext cx="666720" cy="505080"/>
              </p14:xfrm>
            </p:contentPart>
          </mc:Choice>
          <mc:Fallback xmlns="">
            <p:pic>
              <p:nvPicPr>
                <p:cNvPr id="39" name="Inkt 38">
                  <a:extLst>
                    <a:ext uri="{FF2B5EF4-FFF2-40B4-BE49-F238E27FC236}">
                      <a16:creationId xmlns:a16="http://schemas.microsoft.com/office/drawing/2014/main" id="{F040BFEA-BC0E-EE2D-88DF-97224D20EB36}"/>
                    </a:ext>
                  </a:extLst>
                </p:cNvPr>
                <p:cNvPicPr/>
                <p:nvPr/>
              </p:nvPicPr>
              <p:blipFill>
                <a:blip r:embed="rId11"/>
                <a:stretch>
                  <a:fillRect/>
                </a:stretch>
              </p:blipFill>
              <p:spPr>
                <a:xfrm>
                  <a:off x="12286774" y="3237531"/>
                  <a:ext cx="684360" cy="522720"/>
                </a:xfrm>
                <a:prstGeom prst="rect">
                  <a:avLst/>
                </a:prstGeom>
              </p:spPr>
            </p:pic>
          </mc:Fallback>
        </mc:AlternateContent>
      </p:grpSp>
      <p:sp>
        <p:nvSpPr>
          <p:cNvPr id="27" name="Pijl: omlaag 26">
            <a:extLst>
              <a:ext uri="{FF2B5EF4-FFF2-40B4-BE49-F238E27FC236}">
                <a16:creationId xmlns:a16="http://schemas.microsoft.com/office/drawing/2014/main" id="{C0E39277-CD80-59ED-06F1-44BF3D8BA24E}"/>
              </a:ext>
            </a:extLst>
          </p:cNvPr>
          <p:cNvSpPr/>
          <p:nvPr/>
        </p:nvSpPr>
        <p:spPr>
          <a:xfrm>
            <a:off x="11980354" y="2630050"/>
            <a:ext cx="1295400" cy="14310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Kader 27">
            <a:extLst>
              <a:ext uri="{FF2B5EF4-FFF2-40B4-BE49-F238E27FC236}">
                <a16:creationId xmlns:a16="http://schemas.microsoft.com/office/drawing/2014/main" id="{6D82F6D6-B146-6AB8-253D-D5CF5A113121}"/>
              </a:ext>
            </a:extLst>
          </p:cNvPr>
          <p:cNvSpPr/>
          <p:nvPr/>
        </p:nvSpPr>
        <p:spPr>
          <a:xfrm>
            <a:off x="4953000" y="1569529"/>
            <a:ext cx="2057400" cy="107616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1" name="Kader 30">
            <a:extLst>
              <a:ext uri="{FF2B5EF4-FFF2-40B4-BE49-F238E27FC236}">
                <a16:creationId xmlns:a16="http://schemas.microsoft.com/office/drawing/2014/main" id="{E4AC0381-1659-E939-D6F0-C8E37F994EF7}"/>
              </a:ext>
            </a:extLst>
          </p:cNvPr>
          <p:cNvSpPr/>
          <p:nvPr/>
        </p:nvSpPr>
        <p:spPr>
          <a:xfrm>
            <a:off x="15027671" y="1649429"/>
            <a:ext cx="1930648" cy="980621"/>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2" name="Tekstvak 31">
            <a:extLst>
              <a:ext uri="{FF2B5EF4-FFF2-40B4-BE49-F238E27FC236}">
                <a16:creationId xmlns:a16="http://schemas.microsoft.com/office/drawing/2014/main" id="{0B968A70-BDAE-DE47-0F04-7C64760F788C}"/>
              </a:ext>
            </a:extLst>
          </p:cNvPr>
          <p:cNvSpPr txBox="1"/>
          <p:nvPr/>
        </p:nvSpPr>
        <p:spPr>
          <a:xfrm>
            <a:off x="4648200" y="1031578"/>
            <a:ext cx="3152970" cy="461665"/>
          </a:xfrm>
          <a:prstGeom prst="rect">
            <a:avLst/>
          </a:prstGeom>
          <a:noFill/>
        </p:spPr>
        <p:txBody>
          <a:bodyPr wrap="square" rtlCol="0">
            <a:spAutoFit/>
          </a:bodyPr>
          <a:lstStyle/>
          <a:p>
            <a:r>
              <a:rPr lang="nl-NL" sz="2400" b="1" dirty="0">
                <a:solidFill>
                  <a:srgbClr val="FF0000"/>
                </a:solidFill>
              </a:rPr>
              <a:t>Inschrijven</a:t>
            </a:r>
            <a:r>
              <a:rPr lang="nl-NL" b="1" dirty="0">
                <a:solidFill>
                  <a:srgbClr val="FF0000"/>
                </a:solidFill>
              </a:rPr>
              <a:t> </a:t>
            </a:r>
            <a:r>
              <a:rPr lang="nl-NL" sz="2400" b="1" dirty="0">
                <a:solidFill>
                  <a:srgbClr val="FF0000"/>
                </a:solidFill>
              </a:rPr>
              <a:t>activiteit</a:t>
            </a:r>
            <a:r>
              <a:rPr lang="nl-NL" b="1" dirty="0">
                <a:solidFill>
                  <a:srgbClr val="FF0000"/>
                </a:solidFill>
              </a:rPr>
              <a:t> </a:t>
            </a:r>
            <a:endParaRPr lang="nl-BE" b="1" dirty="0">
              <a:solidFill>
                <a:srgbClr val="FF0000"/>
              </a:solidFill>
            </a:endParaRPr>
          </a:p>
        </p:txBody>
      </p:sp>
      <p:sp>
        <p:nvSpPr>
          <p:cNvPr id="33" name="Tekstvak 32">
            <a:extLst>
              <a:ext uri="{FF2B5EF4-FFF2-40B4-BE49-F238E27FC236}">
                <a16:creationId xmlns:a16="http://schemas.microsoft.com/office/drawing/2014/main" id="{DF61627B-B117-3059-773F-902684FF9EC3}"/>
              </a:ext>
            </a:extLst>
          </p:cNvPr>
          <p:cNvSpPr txBox="1"/>
          <p:nvPr/>
        </p:nvSpPr>
        <p:spPr>
          <a:xfrm>
            <a:off x="15164413" y="1098719"/>
            <a:ext cx="1604333" cy="461665"/>
          </a:xfrm>
          <a:prstGeom prst="rect">
            <a:avLst/>
          </a:prstGeom>
          <a:noFill/>
        </p:spPr>
        <p:txBody>
          <a:bodyPr wrap="square" rtlCol="0">
            <a:spAutoFit/>
          </a:bodyPr>
          <a:lstStyle/>
          <a:p>
            <a:r>
              <a:rPr lang="nl-NL" sz="2400" b="1" dirty="0">
                <a:solidFill>
                  <a:srgbClr val="FF0000"/>
                </a:solidFill>
              </a:rPr>
              <a:t>Lid worden</a:t>
            </a:r>
            <a:endParaRPr lang="nl-BE" b="1" dirty="0">
              <a:solidFill>
                <a:srgbClr val="FF0000"/>
              </a:solidFill>
            </a:endParaRPr>
          </a:p>
        </p:txBody>
      </p:sp>
    </p:spTree>
    <p:extLst>
      <p:ext uri="{BB962C8B-B14F-4D97-AF65-F5344CB8AC3E}">
        <p14:creationId xmlns:p14="http://schemas.microsoft.com/office/powerpoint/2010/main" val="345137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404</Words>
  <Application>Microsoft Office PowerPoint</Application>
  <PresentationFormat>Aangepast</PresentationFormat>
  <Paragraphs>74</Paragraphs>
  <Slides>19</Slides>
  <Notes>7</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Poppins Bold</vt:lpstr>
      <vt:lpstr>Calibri</vt:lpstr>
      <vt:lpstr>Arial</vt:lpstr>
      <vt:lpstr>Poppins</vt:lpstr>
      <vt:lpstr>Poppins Light</vt:lpstr>
      <vt:lpstr>Archivo Black</vt:lpstr>
      <vt:lpstr>Poppins Bold Italics</vt:lpstr>
      <vt:lpstr>Aptos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InleidingDiNAWetteren_Lieven</dc:title>
  <dc:creator>Cathy Camertijn</dc:creator>
  <cp:lastModifiedBy>Elfi De Bolle</cp:lastModifiedBy>
  <cp:revision>3</cp:revision>
  <dcterms:created xsi:type="dcterms:W3CDTF">2006-08-16T00:00:00Z</dcterms:created>
  <dcterms:modified xsi:type="dcterms:W3CDTF">2025-01-09T16:05:40Z</dcterms:modified>
  <dc:identifier>DAGTV7RK1Xk</dc:identifier>
</cp:coreProperties>
</file>